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4" r:id="rId2"/>
    <p:sldId id="268" r:id="rId3"/>
    <p:sldId id="270" r:id="rId4"/>
    <p:sldId id="257" r:id="rId5"/>
    <p:sldId id="262" r:id="rId6"/>
    <p:sldId id="263" r:id="rId7"/>
    <p:sldId id="275" r:id="rId8"/>
    <p:sldId id="276" r:id="rId9"/>
    <p:sldId id="277" r:id="rId10"/>
    <p:sldId id="278" r:id="rId11"/>
    <p:sldId id="264" r:id="rId12"/>
    <p:sldId id="279" r:id="rId13"/>
    <p:sldId id="258" r:id="rId14"/>
    <p:sldId id="259"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6655" autoAdjust="0"/>
  </p:normalViewPr>
  <p:slideViewPr>
    <p:cSldViewPr snapToGrid="0">
      <p:cViewPr varScale="1">
        <p:scale>
          <a:sx n="60" d="100"/>
          <a:sy n="60" d="100"/>
        </p:scale>
        <p:origin x="72"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B8AF9-571B-4C02-81E4-8C1F72309E1F}" type="datetimeFigureOut">
              <a:rPr lang="en-US" smtClean="0"/>
              <a:t>10/7/2021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4D3173-C37E-4EA9-ADBD-3432F6281987}" type="slidenum">
              <a:rPr lang="en-US" smtClean="0"/>
              <a:t>‹#›</a:t>
            </a:fld>
            <a:endParaRPr lang="en-US"/>
          </a:p>
        </p:txBody>
      </p:sp>
    </p:spTree>
    <p:extLst>
      <p:ext uri="{BB962C8B-B14F-4D97-AF65-F5344CB8AC3E}">
        <p14:creationId xmlns:p14="http://schemas.microsoft.com/office/powerpoint/2010/main" val="776768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Keys for Table 1 and 2.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You can ignore the </a:t>
            </a:r>
            <a:r>
              <a:rPr lang="en-US" dirty="0" err="1"/>
              <a:t>polychaete</a:t>
            </a:r>
            <a:r>
              <a:rPr lang="en-US" dirty="0"/>
              <a:t> and sea cucumber.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will make an example cladogram with five of these species: the crayfish, scorpion, crab, spider, and flatworm</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Afterward, you will have several examples of cladograms to serve as the foundation of your larger cladogram with all eleven species. </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7C4D3173-C37E-4EA9-ADBD-3432F6281987}" type="slidenum">
              <a:rPr lang="en-US" smtClean="0"/>
              <a:t>1</a:t>
            </a:fld>
            <a:endParaRPr lang="en-US"/>
          </a:p>
        </p:txBody>
      </p:sp>
    </p:spTree>
    <p:extLst>
      <p:ext uri="{BB962C8B-B14F-4D97-AF65-F5344CB8AC3E}">
        <p14:creationId xmlns:p14="http://schemas.microsoft.com/office/powerpoint/2010/main" val="1924470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remaining two species both have trait C, so added here at their common ancestor. </a:t>
            </a:r>
          </a:p>
          <a:p>
            <a:pPr marL="628650" lvl="1" indent="-171450">
              <a:buFont typeface="Arial" panose="020B0604020202020204" pitchFamily="34" charset="0"/>
              <a:buChar char="•"/>
            </a:pPr>
            <a:r>
              <a:rPr lang="en-US" dirty="0"/>
              <a:t>The total number of transitions is now 7.</a:t>
            </a:r>
          </a:p>
        </p:txBody>
      </p:sp>
      <p:sp>
        <p:nvSpPr>
          <p:cNvPr id="4" name="Slide Number Placeholder 3"/>
          <p:cNvSpPr>
            <a:spLocks noGrp="1"/>
          </p:cNvSpPr>
          <p:nvPr>
            <p:ph type="sldNum" sz="quarter" idx="5"/>
          </p:nvPr>
        </p:nvSpPr>
        <p:spPr/>
        <p:txBody>
          <a:bodyPr/>
          <a:lstStyle/>
          <a:p>
            <a:fld id="{7C4D3173-C37E-4EA9-ADBD-3432F6281987}" type="slidenum">
              <a:rPr lang="en-US" smtClean="0"/>
              <a:t>10</a:t>
            </a:fld>
            <a:endParaRPr lang="en-US"/>
          </a:p>
        </p:txBody>
      </p:sp>
    </p:spTree>
    <p:extLst>
      <p:ext uri="{BB962C8B-B14F-4D97-AF65-F5344CB8AC3E}">
        <p14:creationId xmlns:p14="http://schemas.microsoft.com/office/powerpoint/2010/main" val="74657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Placed scorpion and the spider together in a clade and added the final transition, J to the cladogram at the unique ancestor of scorpion.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brings the final number of transitions to 8.</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C4D3173-C37E-4EA9-ADBD-3432F6281987}" type="slidenum">
              <a:rPr lang="en-US" smtClean="0"/>
              <a:t>11</a:t>
            </a:fld>
            <a:endParaRPr lang="en-US"/>
          </a:p>
        </p:txBody>
      </p:sp>
    </p:spTree>
    <p:extLst>
      <p:ext uri="{BB962C8B-B14F-4D97-AF65-F5344CB8AC3E}">
        <p14:creationId xmlns:p14="http://schemas.microsoft.com/office/powerpoint/2010/main" val="3958870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Identify analogous traits (</a:t>
            </a:r>
            <a:r>
              <a:rPr lang="en-US" dirty="0" err="1"/>
              <a:t>homplasies</a:t>
            </a:r>
            <a:r>
              <a:rPr lang="en-US" dirty="0"/>
              <a:t>)</a:t>
            </a:r>
          </a:p>
          <a:p>
            <a:pPr marL="628650" lvl="1" indent="-171450">
              <a:buFont typeface="Arial" panose="020B0604020202020204" pitchFamily="34" charset="0"/>
              <a:buChar char="•"/>
            </a:pPr>
            <a:r>
              <a:rPr lang="en-US" dirty="0"/>
              <a:t>Trait present in two species, but not inherited from common ancestor</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J arises twice, so it is an analogous trait</a:t>
            </a:r>
          </a:p>
          <a:p>
            <a:pPr marL="171450" lvl="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This is a parsimonious hypothesis for the relationships of these species. </a:t>
            </a:r>
          </a:p>
          <a:p>
            <a:pPr marL="628650" lvl="1" indent="-171450">
              <a:buFont typeface="Arial" panose="020B0604020202020204" pitchFamily="34" charset="0"/>
              <a:buChar char="•"/>
            </a:pPr>
            <a:r>
              <a:rPr lang="en-US" dirty="0"/>
              <a:t>However, it is not necessarily the ONLY possible hypothesis.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C4D3173-C37E-4EA9-ADBD-3432F6281987}" type="slidenum">
              <a:rPr lang="en-US" smtClean="0"/>
              <a:t>12</a:t>
            </a:fld>
            <a:endParaRPr lang="en-US"/>
          </a:p>
        </p:txBody>
      </p:sp>
    </p:spTree>
    <p:extLst>
      <p:ext uri="{BB962C8B-B14F-4D97-AF65-F5344CB8AC3E}">
        <p14:creationId xmlns:p14="http://schemas.microsoft.com/office/powerpoint/2010/main" val="795933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cladogram is equally parsimonious to the last one: it has 8 transitions. </a:t>
            </a:r>
          </a:p>
          <a:p>
            <a:pPr marL="17145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However, this one suggests slightly different relationships compared to the first. </a:t>
            </a:r>
          </a:p>
          <a:p>
            <a:pPr marL="628650" lvl="1" indent="-171450">
              <a:buFont typeface="Arial" panose="020B0604020202020204" pitchFamily="34" charset="0"/>
              <a:buChar char="•"/>
            </a:pPr>
            <a:r>
              <a:rPr lang="en-US" dirty="0"/>
              <a:t>Scorpion and spider are not in their own clade, suggesting a slightly more distant relationship.</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Also note: Trait C was added in the ancestor of the crayfish, crab, scorpion, and spider, but was then lost in the ancestor of crayfish and crab. </a:t>
            </a:r>
          </a:p>
          <a:p>
            <a:pPr marL="628650" lvl="1" indent="-171450">
              <a:buFont typeface="Arial" panose="020B0604020202020204" pitchFamily="34" charset="0"/>
              <a:buChar char="•"/>
            </a:pPr>
            <a:r>
              <a:rPr lang="en-US" dirty="0"/>
              <a:t>This trait loss is still considered to be one transition.</a:t>
            </a:r>
          </a:p>
        </p:txBody>
      </p:sp>
      <p:sp>
        <p:nvSpPr>
          <p:cNvPr id="4" name="Slide Number Placeholder 3"/>
          <p:cNvSpPr>
            <a:spLocks noGrp="1"/>
          </p:cNvSpPr>
          <p:nvPr>
            <p:ph type="sldNum" sz="quarter" idx="5"/>
          </p:nvPr>
        </p:nvSpPr>
        <p:spPr/>
        <p:txBody>
          <a:bodyPr/>
          <a:lstStyle/>
          <a:p>
            <a:fld id="{7C4D3173-C37E-4EA9-ADBD-3432F6281987}" type="slidenum">
              <a:rPr lang="en-US" smtClean="0"/>
              <a:t>13</a:t>
            </a:fld>
            <a:endParaRPr lang="en-US"/>
          </a:p>
        </p:txBody>
      </p:sp>
    </p:spTree>
    <p:extLst>
      <p:ext uri="{BB962C8B-B14F-4D97-AF65-F5344CB8AC3E}">
        <p14:creationId xmlns:p14="http://schemas.microsoft.com/office/powerpoint/2010/main" val="3197324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cladogram is also equally parsimonious, with 8 transitions.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Here the hypothesized relationships are the same as the last cladogram, but the ancestral positions of character transitions are different. </a:t>
            </a:r>
          </a:p>
          <a:p>
            <a:pPr marL="628650" lvl="1" indent="-171450">
              <a:buFont typeface="Arial" panose="020B0604020202020204" pitchFamily="34" charset="0"/>
              <a:buChar char="•"/>
            </a:pPr>
            <a:r>
              <a:rPr lang="en-US" dirty="0"/>
              <a:t>Instead of the ancestor of crayfish and crab losing trait C, the trait is instead gained twice, in the unique ancestor of scorpion and the unique ancestor of spider.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Again, this is an example of an analogous trait.</a:t>
            </a:r>
          </a:p>
        </p:txBody>
      </p:sp>
      <p:sp>
        <p:nvSpPr>
          <p:cNvPr id="4" name="Slide Number Placeholder 3"/>
          <p:cNvSpPr>
            <a:spLocks noGrp="1"/>
          </p:cNvSpPr>
          <p:nvPr>
            <p:ph type="sldNum" sz="quarter" idx="5"/>
          </p:nvPr>
        </p:nvSpPr>
        <p:spPr/>
        <p:txBody>
          <a:bodyPr/>
          <a:lstStyle/>
          <a:p>
            <a:fld id="{7C4D3173-C37E-4EA9-ADBD-3432F6281987}" type="slidenum">
              <a:rPr lang="en-US" smtClean="0"/>
              <a:t>14</a:t>
            </a:fld>
            <a:endParaRPr lang="en-US"/>
          </a:p>
        </p:txBody>
      </p:sp>
    </p:spTree>
    <p:extLst>
      <p:ext uri="{BB962C8B-B14F-4D97-AF65-F5344CB8AC3E}">
        <p14:creationId xmlns:p14="http://schemas.microsoft.com/office/powerpoint/2010/main" val="2696213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based on the information that we have, all three of these hypotheses are equally viable.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Our hypotheses are always changing as we gain more information. </a:t>
            </a:r>
          </a:p>
          <a:p>
            <a:pPr marL="628650" lvl="1" indent="-171450">
              <a:buFont typeface="Arial" panose="020B0604020202020204" pitchFamily="34" charset="0"/>
              <a:buChar char="•"/>
            </a:pPr>
            <a:r>
              <a:rPr lang="en-US" dirty="0"/>
              <a:t>There is great value in using both phenotypic AND genotypic data for generating hypothesized relationships.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If we used genomic data as well, the first cladogram (top right) would likely be most parsimonious.</a:t>
            </a:r>
          </a:p>
          <a:p>
            <a:pPr marL="628650" lvl="1" indent="-171450">
              <a:buFont typeface="Arial" panose="020B0604020202020204" pitchFamily="34" charset="0"/>
              <a:buChar char="•"/>
            </a:pPr>
            <a:r>
              <a:rPr lang="en-US" dirty="0"/>
              <a:t>However, for the purposes of this assignment and given the limited information you were provided with, any one of these three cladograms are just as parsimonious, and could serve as the basis of your full cladogram.</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Now use Tables 1 and 2 of your lab manual to construct a cladogram with all eleven species </a:t>
            </a:r>
          </a:p>
          <a:p>
            <a:pPr marL="628650" lvl="1" indent="-171450">
              <a:buFont typeface="Arial" panose="020B0604020202020204" pitchFamily="34" charset="0"/>
              <a:buChar char="•"/>
            </a:pPr>
            <a:r>
              <a:rPr lang="en-US" dirty="0"/>
              <a:t>Work on in class/for homework - Due next week.</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Please do not hesitate to ask for assistance or clarification! The process of creating cladograms can be easy for some, but incredibly difficult and frustrating for others.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However, it is an incredibly useful skill that can help you better understand the fundamental concepts of evolution.</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7C4D3173-C37E-4EA9-ADBD-3432F6281987}" type="slidenum">
              <a:rPr lang="en-US" smtClean="0"/>
              <a:t>15</a:t>
            </a:fld>
            <a:endParaRPr lang="en-US"/>
          </a:p>
        </p:txBody>
      </p:sp>
    </p:spTree>
    <p:extLst>
      <p:ext uri="{BB962C8B-B14F-4D97-AF65-F5344CB8AC3E}">
        <p14:creationId xmlns:p14="http://schemas.microsoft.com/office/powerpoint/2010/main" val="729197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Tallies of shared derived characters for each pair of species.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IT IS EXTREMELY HELPFUL to include the list of traits next to each organism’s name.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C4D3173-C37E-4EA9-ADBD-3432F6281987}" type="slidenum">
              <a:rPr lang="en-US" smtClean="0"/>
              <a:t>2</a:t>
            </a:fld>
            <a:endParaRPr lang="en-US"/>
          </a:p>
        </p:txBody>
      </p:sp>
    </p:spTree>
    <p:extLst>
      <p:ext uri="{BB962C8B-B14F-4D97-AF65-F5344CB8AC3E}">
        <p14:creationId xmlns:p14="http://schemas.microsoft.com/office/powerpoint/2010/main" val="3627058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Flatworm is an outgroup: it does not share any traits with the other species.</a:t>
            </a:r>
          </a:p>
          <a:p>
            <a:pPr marL="628650" lvl="1" indent="-171450">
              <a:buFont typeface="Arial" panose="020B0604020202020204" pitchFamily="34" charset="0"/>
              <a:buChar char="•"/>
            </a:pPr>
            <a:r>
              <a:rPr lang="en-US" dirty="0"/>
              <a:t>A good reference point for determining relationships of the other species.</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Methods for constructing cladograms by hand:</a:t>
            </a:r>
          </a:p>
          <a:p>
            <a:pPr marL="628650" lvl="1" indent="-171450">
              <a:buFont typeface="Arial" panose="020B0604020202020204" pitchFamily="34" charset="0"/>
              <a:buChar char="•"/>
            </a:pPr>
            <a:r>
              <a:rPr lang="en-US" dirty="0"/>
              <a:t>Working from outgroup in, from few shared traits to many</a:t>
            </a:r>
          </a:p>
          <a:p>
            <a:pPr marL="628650" lvl="1" indent="-171450">
              <a:buFont typeface="Arial" panose="020B0604020202020204" pitchFamily="34" charset="0"/>
              <a:buChar char="•"/>
            </a:pPr>
            <a:r>
              <a:rPr lang="en-US" dirty="0"/>
              <a:t>Working from many shared traits to few</a:t>
            </a:r>
          </a:p>
          <a:p>
            <a:pPr marL="628650" lvl="1" indent="-171450">
              <a:buFont typeface="Arial" panose="020B0604020202020204" pitchFamily="34" charset="0"/>
              <a:buChar char="•"/>
            </a:pPr>
            <a:r>
              <a:rPr lang="en-US" dirty="0"/>
              <a:t>Mixture of both</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Best method is a matter of personal preference.</a:t>
            </a:r>
          </a:p>
        </p:txBody>
      </p:sp>
      <p:sp>
        <p:nvSpPr>
          <p:cNvPr id="4" name="Slide Number Placeholder 3"/>
          <p:cNvSpPr>
            <a:spLocks noGrp="1"/>
          </p:cNvSpPr>
          <p:nvPr>
            <p:ph type="sldNum" sz="quarter" idx="5"/>
          </p:nvPr>
        </p:nvSpPr>
        <p:spPr/>
        <p:txBody>
          <a:bodyPr/>
          <a:lstStyle/>
          <a:p>
            <a:fld id="{7C4D3173-C37E-4EA9-ADBD-3432F6281987}" type="slidenum">
              <a:rPr lang="en-US" smtClean="0"/>
              <a:t>3</a:t>
            </a:fld>
            <a:endParaRPr lang="en-US"/>
          </a:p>
        </p:txBody>
      </p:sp>
    </p:spTree>
    <p:extLst>
      <p:ext uri="{BB962C8B-B14F-4D97-AF65-F5344CB8AC3E}">
        <p14:creationId xmlns:p14="http://schemas.microsoft.com/office/powerpoint/2010/main" val="365532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example starts with the flatworm. </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HIGHLY ENCOURAGED to list each species’ traits next to its name.</a:t>
            </a:r>
          </a:p>
        </p:txBody>
      </p:sp>
      <p:sp>
        <p:nvSpPr>
          <p:cNvPr id="4" name="Slide Number Placeholder 3"/>
          <p:cNvSpPr>
            <a:spLocks noGrp="1"/>
          </p:cNvSpPr>
          <p:nvPr>
            <p:ph type="sldNum" sz="quarter" idx="5"/>
          </p:nvPr>
        </p:nvSpPr>
        <p:spPr/>
        <p:txBody>
          <a:bodyPr/>
          <a:lstStyle/>
          <a:p>
            <a:fld id="{7C4D3173-C37E-4EA9-ADBD-3432F6281987}" type="slidenum">
              <a:rPr lang="en-US" smtClean="0"/>
              <a:t>4</a:t>
            </a:fld>
            <a:endParaRPr lang="en-US"/>
          </a:p>
        </p:txBody>
      </p:sp>
    </p:spTree>
    <p:extLst>
      <p:ext uri="{BB962C8B-B14F-4D97-AF65-F5344CB8AC3E}">
        <p14:creationId xmlns:p14="http://schemas.microsoft.com/office/powerpoint/2010/main" val="87458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All four remaining species share the traits A, D, E, and G. </a:t>
            </a:r>
          </a:p>
          <a:p>
            <a:pPr marL="628650" lvl="1" indent="-171450">
              <a:buFont typeface="Arial" panose="020B0604020202020204" pitchFamily="34" charset="0"/>
              <a:buChar char="•"/>
            </a:pPr>
            <a:r>
              <a:rPr lang="en-US" dirty="0"/>
              <a:t>One way to construct the cladogram would be to list them all here at the ancestor of these species.</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Remember that each time a trait is added or subtracted, it counts as one transition. </a:t>
            </a:r>
          </a:p>
          <a:p>
            <a:pPr marL="628650" lvl="1" indent="-171450">
              <a:buFont typeface="Arial" panose="020B0604020202020204" pitchFamily="34" charset="0"/>
              <a:buChar char="•"/>
            </a:pPr>
            <a:r>
              <a:rPr lang="en-US" dirty="0"/>
              <a:t>We have FOUR transitions so far</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C4D3173-C37E-4EA9-ADBD-3432F6281987}" type="slidenum">
              <a:rPr lang="en-US" smtClean="0"/>
              <a:t>5</a:t>
            </a:fld>
            <a:endParaRPr lang="en-US"/>
          </a:p>
        </p:txBody>
      </p:sp>
    </p:spTree>
    <p:extLst>
      <p:ext uri="{BB962C8B-B14F-4D97-AF65-F5344CB8AC3E}">
        <p14:creationId xmlns:p14="http://schemas.microsoft.com/office/powerpoint/2010/main" val="3424932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Crayfish and crab share 6 characters (and their lists are the same)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place them in a clade, leaving room for other species on the tree.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7C4D3173-C37E-4EA9-ADBD-3432F6281987}" type="slidenum">
              <a:rPr lang="en-US" smtClean="0"/>
              <a:t>6</a:t>
            </a:fld>
            <a:endParaRPr lang="en-US"/>
          </a:p>
        </p:txBody>
      </p:sp>
    </p:spTree>
    <p:extLst>
      <p:ext uri="{BB962C8B-B14F-4D97-AF65-F5344CB8AC3E}">
        <p14:creationId xmlns:p14="http://schemas.microsoft.com/office/powerpoint/2010/main" val="4135389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 does not matter where we place them in the remaining space</a:t>
            </a:r>
          </a:p>
          <a:p>
            <a:pPr marL="628650" lvl="1" indent="-171450">
              <a:buFont typeface="Arial" panose="020B0604020202020204" pitchFamily="34" charset="0"/>
              <a:buChar char="•"/>
            </a:pPr>
            <a:r>
              <a:rPr lang="en-US" dirty="0"/>
              <a:t>This format is just as correct.</a:t>
            </a:r>
          </a:p>
        </p:txBody>
      </p:sp>
      <p:sp>
        <p:nvSpPr>
          <p:cNvPr id="4" name="Slide Number Placeholder 3"/>
          <p:cNvSpPr>
            <a:spLocks noGrp="1"/>
          </p:cNvSpPr>
          <p:nvPr>
            <p:ph type="sldNum" sz="quarter" idx="5"/>
          </p:nvPr>
        </p:nvSpPr>
        <p:spPr/>
        <p:txBody>
          <a:bodyPr/>
          <a:lstStyle/>
          <a:p>
            <a:fld id="{7C4D3173-C37E-4EA9-ADBD-3432F6281987}" type="slidenum">
              <a:rPr lang="en-US" smtClean="0"/>
              <a:t>7</a:t>
            </a:fld>
            <a:endParaRPr lang="en-US"/>
          </a:p>
        </p:txBody>
      </p:sp>
    </p:spTree>
    <p:extLst>
      <p:ext uri="{BB962C8B-B14F-4D97-AF65-F5344CB8AC3E}">
        <p14:creationId xmlns:p14="http://schemas.microsoft.com/office/powerpoint/2010/main" val="107202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simplicity and easier comparison with the other cladograms you’ll see, we’ll put this clade here.</a:t>
            </a:r>
          </a:p>
        </p:txBody>
      </p:sp>
      <p:sp>
        <p:nvSpPr>
          <p:cNvPr id="4" name="Slide Number Placeholder 3"/>
          <p:cNvSpPr>
            <a:spLocks noGrp="1"/>
          </p:cNvSpPr>
          <p:nvPr>
            <p:ph type="sldNum" sz="quarter" idx="5"/>
          </p:nvPr>
        </p:nvSpPr>
        <p:spPr/>
        <p:txBody>
          <a:bodyPr/>
          <a:lstStyle/>
          <a:p>
            <a:fld id="{7C4D3173-C37E-4EA9-ADBD-3432F6281987}" type="slidenum">
              <a:rPr lang="en-US" smtClean="0"/>
              <a:t>8</a:t>
            </a:fld>
            <a:endParaRPr lang="en-US"/>
          </a:p>
        </p:txBody>
      </p:sp>
    </p:spTree>
    <p:extLst>
      <p:ext uri="{BB962C8B-B14F-4D97-AF65-F5344CB8AC3E}">
        <p14:creationId xmlns:p14="http://schemas.microsoft.com/office/powerpoint/2010/main" val="1520747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Crayfish and crab both have traits J and M, added to their ancestor here.</a:t>
            </a:r>
          </a:p>
          <a:p>
            <a:pPr marL="628650" lvl="1" indent="-171450">
              <a:buFont typeface="Arial" panose="020B0604020202020204" pitchFamily="34" charset="0"/>
              <a:buChar char="•"/>
            </a:pPr>
            <a:r>
              <a:rPr lang="en-US" dirty="0"/>
              <a:t>Total number of transitions 6 so far.</a:t>
            </a:r>
          </a:p>
        </p:txBody>
      </p:sp>
      <p:sp>
        <p:nvSpPr>
          <p:cNvPr id="4" name="Slide Number Placeholder 3"/>
          <p:cNvSpPr>
            <a:spLocks noGrp="1"/>
          </p:cNvSpPr>
          <p:nvPr>
            <p:ph type="sldNum" sz="quarter" idx="5"/>
          </p:nvPr>
        </p:nvSpPr>
        <p:spPr/>
        <p:txBody>
          <a:bodyPr/>
          <a:lstStyle/>
          <a:p>
            <a:fld id="{7C4D3173-C37E-4EA9-ADBD-3432F6281987}" type="slidenum">
              <a:rPr lang="en-US" smtClean="0"/>
              <a:t>9</a:t>
            </a:fld>
            <a:endParaRPr lang="en-US"/>
          </a:p>
        </p:txBody>
      </p:sp>
    </p:spTree>
    <p:extLst>
      <p:ext uri="{BB962C8B-B14F-4D97-AF65-F5344CB8AC3E}">
        <p14:creationId xmlns:p14="http://schemas.microsoft.com/office/powerpoint/2010/main" val="3803453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A0273-C2CD-4166-82A3-1A3D289743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A0B3FA-C8F1-45F5-9124-232E393E9C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38EE12-AA63-43C0-A2B7-71DE8769B198}"/>
              </a:ext>
            </a:extLst>
          </p:cNvPr>
          <p:cNvSpPr>
            <a:spLocks noGrp="1"/>
          </p:cNvSpPr>
          <p:nvPr>
            <p:ph type="dt" sz="half" idx="10"/>
          </p:nvPr>
        </p:nvSpPr>
        <p:spPr/>
        <p:txBody>
          <a:bodyPr/>
          <a:lstStyle/>
          <a:p>
            <a:fld id="{DAAA8DC3-C55F-419C-9EBA-63220EC5CBA1}" type="datetimeFigureOut">
              <a:rPr lang="en-US" smtClean="0"/>
              <a:t>10/7/2021</a:t>
            </a:fld>
            <a:endParaRPr lang="en-US"/>
          </a:p>
        </p:txBody>
      </p:sp>
      <p:sp>
        <p:nvSpPr>
          <p:cNvPr id="5" name="Footer Placeholder 4">
            <a:extLst>
              <a:ext uri="{FF2B5EF4-FFF2-40B4-BE49-F238E27FC236}">
                <a16:creationId xmlns:a16="http://schemas.microsoft.com/office/drawing/2014/main" id="{EA6C2D33-0932-4A84-A828-26B1CED47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DE9DA6-16D3-48EF-8A09-44DE54591863}"/>
              </a:ext>
            </a:extLst>
          </p:cNvPr>
          <p:cNvSpPr>
            <a:spLocks noGrp="1"/>
          </p:cNvSpPr>
          <p:nvPr>
            <p:ph type="sldNum" sz="quarter" idx="12"/>
          </p:nvPr>
        </p:nvSpPr>
        <p:spPr/>
        <p:txBody>
          <a:bodyPr/>
          <a:lstStyle/>
          <a:p>
            <a:fld id="{99D79CE9-C8EC-41E2-9746-DEC6E71C135D}" type="slidenum">
              <a:rPr lang="en-US" smtClean="0"/>
              <a:t>‹#›</a:t>
            </a:fld>
            <a:endParaRPr lang="en-US"/>
          </a:p>
        </p:txBody>
      </p:sp>
    </p:spTree>
    <p:extLst>
      <p:ext uri="{BB962C8B-B14F-4D97-AF65-F5344CB8AC3E}">
        <p14:creationId xmlns:p14="http://schemas.microsoft.com/office/powerpoint/2010/main" val="2817164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1236-71D0-4D64-882F-7106D6C1D4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FDFC09-B3C1-4F6E-B064-672AAA8F8B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BDD782-9DDF-4A40-B973-25E1378A881C}"/>
              </a:ext>
            </a:extLst>
          </p:cNvPr>
          <p:cNvSpPr>
            <a:spLocks noGrp="1"/>
          </p:cNvSpPr>
          <p:nvPr>
            <p:ph type="dt" sz="half" idx="10"/>
          </p:nvPr>
        </p:nvSpPr>
        <p:spPr/>
        <p:txBody>
          <a:bodyPr/>
          <a:lstStyle/>
          <a:p>
            <a:fld id="{DAAA8DC3-C55F-419C-9EBA-63220EC5CBA1}" type="datetimeFigureOut">
              <a:rPr lang="en-US" smtClean="0"/>
              <a:t>10/7/2021</a:t>
            </a:fld>
            <a:endParaRPr lang="en-US"/>
          </a:p>
        </p:txBody>
      </p:sp>
      <p:sp>
        <p:nvSpPr>
          <p:cNvPr id="5" name="Footer Placeholder 4">
            <a:extLst>
              <a:ext uri="{FF2B5EF4-FFF2-40B4-BE49-F238E27FC236}">
                <a16:creationId xmlns:a16="http://schemas.microsoft.com/office/drawing/2014/main" id="{74114E44-714C-40E5-B32B-A4FA5A2F53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ECC3A-B51F-4D97-9721-6B28BD100C13}"/>
              </a:ext>
            </a:extLst>
          </p:cNvPr>
          <p:cNvSpPr>
            <a:spLocks noGrp="1"/>
          </p:cNvSpPr>
          <p:nvPr>
            <p:ph type="sldNum" sz="quarter" idx="12"/>
          </p:nvPr>
        </p:nvSpPr>
        <p:spPr/>
        <p:txBody>
          <a:bodyPr/>
          <a:lstStyle/>
          <a:p>
            <a:fld id="{99D79CE9-C8EC-41E2-9746-DEC6E71C135D}" type="slidenum">
              <a:rPr lang="en-US" smtClean="0"/>
              <a:t>‹#›</a:t>
            </a:fld>
            <a:endParaRPr lang="en-US"/>
          </a:p>
        </p:txBody>
      </p:sp>
    </p:spTree>
    <p:extLst>
      <p:ext uri="{BB962C8B-B14F-4D97-AF65-F5344CB8AC3E}">
        <p14:creationId xmlns:p14="http://schemas.microsoft.com/office/powerpoint/2010/main" val="483417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0FA9CB-1237-4737-8719-6CF127AE68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6C8732-E824-4C86-BF3A-A1955E582E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D51C5-AC16-40CF-B31D-1C08A698ED3B}"/>
              </a:ext>
            </a:extLst>
          </p:cNvPr>
          <p:cNvSpPr>
            <a:spLocks noGrp="1"/>
          </p:cNvSpPr>
          <p:nvPr>
            <p:ph type="dt" sz="half" idx="10"/>
          </p:nvPr>
        </p:nvSpPr>
        <p:spPr/>
        <p:txBody>
          <a:bodyPr/>
          <a:lstStyle/>
          <a:p>
            <a:fld id="{DAAA8DC3-C55F-419C-9EBA-63220EC5CBA1}" type="datetimeFigureOut">
              <a:rPr lang="en-US" smtClean="0"/>
              <a:t>10/7/2021</a:t>
            </a:fld>
            <a:endParaRPr lang="en-US"/>
          </a:p>
        </p:txBody>
      </p:sp>
      <p:sp>
        <p:nvSpPr>
          <p:cNvPr id="5" name="Footer Placeholder 4">
            <a:extLst>
              <a:ext uri="{FF2B5EF4-FFF2-40B4-BE49-F238E27FC236}">
                <a16:creationId xmlns:a16="http://schemas.microsoft.com/office/drawing/2014/main" id="{6A3D786D-5E11-4DD9-AAB8-A08ED626A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0E45CF-F2F4-4950-8945-D5382E41AE8D}"/>
              </a:ext>
            </a:extLst>
          </p:cNvPr>
          <p:cNvSpPr>
            <a:spLocks noGrp="1"/>
          </p:cNvSpPr>
          <p:nvPr>
            <p:ph type="sldNum" sz="quarter" idx="12"/>
          </p:nvPr>
        </p:nvSpPr>
        <p:spPr/>
        <p:txBody>
          <a:bodyPr/>
          <a:lstStyle/>
          <a:p>
            <a:fld id="{99D79CE9-C8EC-41E2-9746-DEC6E71C135D}" type="slidenum">
              <a:rPr lang="en-US" smtClean="0"/>
              <a:t>‹#›</a:t>
            </a:fld>
            <a:endParaRPr lang="en-US"/>
          </a:p>
        </p:txBody>
      </p:sp>
    </p:spTree>
    <p:extLst>
      <p:ext uri="{BB962C8B-B14F-4D97-AF65-F5344CB8AC3E}">
        <p14:creationId xmlns:p14="http://schemas.microsoft.com/office/powerpoint/2010/main" val="702706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4F80-056E-48E1-B036-208175378B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FE4D9B-4580-4890-827A-7BDB9C4D4F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B463D0-5909-4C7A-B37C-DF7E8EF7943D}"/>
              </a:ext>
            </a:extLst>
          </p:cNvPr>
          <p:cNvSpPr>
            <a:spLocks noGrp="1"/>
          </p:cNvSpPr>
          <p:nvPr>
            <p:ph type="dt" sz="half" idx="10"/>
          </p:nvPr>
        </p:nvSpPr>
        <p:spPr/>
        <p:txBody>
          <a:bodyPr/>
          <a:lstStyle/>
          <a:p>
            <a:fld id="{DAAA8DC3-C55F-419C-9EBA-63220EC5CBA1}" type="datetimeFigureOut">
              <a:rPr lang="en-US" smtClean="0"/>
              <a:t>10/7/2021</a:t>
            </a:fld>
            <a:endParaRPr lang="en-US"/>
          </a:p>
        </p:txBody>
      </p:sp>
      <p:sp>
        <p:nvSpPr>
          <p:cNvPr id="5" name="Footer Placeholder 4">
            <a:extLst>
              <a:ext uri="{FF2B5EF4-FFF2-40B4-BE49-F238E27FC236}">
                <a16:creationId xmlns:a16="http://schemas.microsoft.com/office/drawing/2014/main" id="{7DA41214-B0D5-4D2E-ACD7-762E413861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C8269-65B4-4DA8-A69B-1BA42C1AE95A}"/>
              </a:ext>
            </a:extLst>
          </p:cNvPr>
          <p:cNvSpPr>
            <a:spLocks noGrp="1"/>
          </p:cNvSpPr>
          <p:nvPr>
            <p:ph type="sldNum" sz="quarter" idx="12"/>
          </p:nvPr>
        </p:nvSpPr>
        <p:spPr/>
        <p:txBody>
          <a:bodyPr/>
          <a:lstStyle/>
          <a:p>
            <a:fld id="{99D79CE9-C8EC-41E2-9746-DEC6E71C135D}" type="slidenum">
              <a:rPr lang="en-US" smtClean="0"/>
              <a:t>‹#›</a:t>
            </a:fld>
            <a:endParaRPr lang="en-US"/>
          </a:p>
        </p:txBody>
      </p:sp>
    </p:spTree>
    <p:extLst>
      <p:ext uri="{BB962C8B-B14F-4D97-AF65-F5344CB8AC3E}">
        <p14:creationId xmlns:p14="http://schemas.microsoft.com/office/powerpoint/2010/main" val="614940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D3BF0-9607-41A4-A6DD-92EAFDC40D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F6DD23-5CC1-40A5-9E14-A04BDD1FA3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E264A2-69E1-4C56-99A1-F6B90EB72E94}"/>
              </a:ext>
            </a:extLst>
          </p:cNvPr>
          <p:cNvSpPr>
            <a:spLocks noGrp="1"/>
          </p:cNvSpPr>
          <p:nvPr>
            <p:ph type="dt" sz="half" idx="10"/>
          </p:nvPr>
        </p:nvSpPr>
        <p:spPr/>
        <p:txBody>
          <a:bodyPr/>
          <a:lstStyle/>
          <a:p>
            <a:fld id="{DAAA8DC3-C55F-419C-9EBA-63220EC5CBA1}" type="datetimeFigureOut">
              <a:rPr lang="en-US" smtClean="0"/>
              <a:t>10/7/2021</a:t>
            </a:fld>
            <a:endParaRPr lang="en-US"/>
          </a:p>
        </p:txBody>
      </p:sp>
      <p:sp>
        <p:nvSpPr>
          <p:cNvPr id="5" name="Footer Placeholder 4">
            <a:extLst>
              <a:ext uri="{FF2B5EF4-FFF2-40B4-BE49-F238E27FC236}">
                <a16:creationId xmlns:a16="http://schemas.microsoft.com/office/drawing/2014/main" id="{97E7F0A3-52A2-41F5-8583-FD69D7C5E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58106-7A09-4721-9681-A7521423FC4B}"/>
              </a:ext>
            </a:extLst>
          </p:cNvPr>
          <p:cNvSpPr>
            <a:spLocks noGrp="1"/>
          </p:cNvSpPr>
          <p:nvPr>
            <p:ph type="sldNum" sz="quarter" idx="12"/>
          </p:nvPr>
        </p:nvSpPr>
        <p:spPr/>
        <p:txBody>
          <a:bodyPr/>
          <a:lstStyle/>
          <a:p>
            <a:fld id="{99D79CE9-C8EC-41E2-9746-DEC6E71C135D}" type="slidenum">
              <a:rPr lang="en-US" smtClean="0"/>
              <a:t>‹#›</a:t>
            </a:fld>
            <a:endParaRPr lang="en-US"/>
          </a:p>
        </p:txBody>
      </p:sp>
    </p:spTree>
    <p:extLst>
      <p:ext uri="{BB962C8B-B14F-4D97-AF65-F5344CB8AC3E}">
        <p14:creationId xmlns:p14="http://schemas.microsoft.com/office/powerpoint/2010/main" val="3119377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DB16-D82C-4FD6-8FAF-B23271FA8C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974046-CEBB-49CF-8BF4-1E725BC7E4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5FA5DB-C048-4928-A636-E208C18B8B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4D6113-55F8-4F7B-895F-60CFDD3A973B}"/>
              </a:ext>
            </a:extLst>
          </p:cNvPr>
          <p:cNvSpPr>
            <a:spLocks noGrp="1"/>
          </p:cNvSpPr>
          <p:nvPr>
            <p:ph type="dt" sz="half" idx="10"/>
          </p:nvPr>
        </p:nvSpPr>
        <p:spPr/>
        <p:txBody>
          <a:bodyPr/>
          <a:lstStyle/>
          <a:p>
            <a:fld id="{DAAA8DC3-C55F-419C-9EBA-63220EC5CBA1}" type="datetimeFigureOut">
              <a:rPr lang="en-US" smtClean="0"/>
              <a:t>10/7/2021</a:t>
            </a:fld>
            <a:endParaRPr lang="en-US"/>
          </a:p>
        </p:txBody>
      </p:sp>
      <p:sp>
        <p:nvSpPr>
          <p:cNvPr id="6" name="Footer Placeholder 5">
            <a:extLst>
              <a:ext uri="{FF2B5EF4-FFF2-40B4-BE49-F238E27FC236}">
                <a16:creationId xmlns:a16="http://schemas.microsoft.com/office/drawing/2014/main" id="{E44CAE38-0073-4CB4-AE24-DA3C2484F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5A57EF-D860-418A-83F5-B1AC131D1A24}"/>
              </a:ext>
            </a:extLst>
          </p:cNvPr>
          <p:cNvSpPr>
            <a:spLocks noGrp="1"/>
          </p:cNvSpPr>
          <p:nvPr>
            <p:ph type="sldNum" sz="quarter" idx="12"/>
          </p:nvPr>
        </p:nvSpPr>
        <p:spPr/>
        <p:txBody>
          <a:bodyPr/>
          <a:lstStyle/>
          <a:p>
            <a:fld id="{99D79CE9-C8EC-41E2-9746-DEC6E71C135D}" type="slidenum">
              <a:rPr lang="en-US" smtClean="0"/>
              <a:t>‹#›</a:t>
            </a:fld>
            <a:endParaRPr lang="en-US"/>
          </a:p>
        </p:txBody>
      </p:sp>
    </p:spTree>
    <p:extLst>
      <p:ext uri="{BB962C8B-B14F-4D97-AF65-F5344CB8AC3E}">
        <p14:creationId xmlns:p14="http://schemas.microsoft.com/office/powerpoint/2010/main" val="3606894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53DD-CD96-4E6C-AD2F-FE1EED2046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8F5D93-F332-43E8-A42E-F28A8F493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400CBB-96C5-4285-81BB-9ED5E73CCF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CE570B-2FD0-4B21-ACD4-0EDC3BE1C4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D60D8F-D518-4BC0-8A2C-98C49F4B36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4ACF7C-BBBC-47C6-9BB1-60DF14A97F89}"/>
              </a:ext>
            </a:extLst>
          </p:cNvPr>
          <p:cNvSpPr>
            <a:spLocks noGrp="1"/>
          </p:cNvSpPr>
          <p:nvPr>
            <p:ph type="dt" sz="half" idx="10"/>
          </p:nvPr>
        </p:nvSpPr>
        <p:spPr/>
        <p:txBody>
          <a:bodyPr/>
          <a:lstStyle/>
          <a:p>
            <a:fld id="{DAAA8DC3-C55F-419C-9EBA-63220EC5CBA1}" type="datetimeFigureOut">
              <a:rPr lang="en-US" smtClean="0"/>
              <a:t>10/7/2021</a:t>
            </a:fld>
            <a:endParaRPr lang="en-US"/>
          </a:p>
        </p:txBody>
      </p:sp>
      <p:sp>
        <p:nvSpPr>
          <p:cNvPr id="8" name="Footer Placeholder 7">
            <a:extLst>
              <a:ext uri="{FF2B5EF4-FFF2-40B4-BE49-F238E27FC236}">
                <a16:creationId xmlns:a16="http://schemas.microsoft.com/office/drawing/2014/main" id="{AA93FB53-B356-44E8-BD94-B0F5F6EDD2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2F3AA9-35BE-46F4-B77C-41E32462CB60}"/>
              </a:ext>
            </a:extLst>
          </p:cNvPr>
          <p:cNvSpPr>
            <a:spLocks noGrp="1"/>
          </p:cNvSpPr>
          <p:nvPr>
            <p:ph type="sldNum" sz="quarter" idx="12"/>
          </p:nvPr>
        </p:nvSpPr>
        <p:spPr/>
        <p:txBody>
          <a:bodyPr/>
          <a:lstStyle/>
          <a:p>
            <a:fld id="{99D79CE9-C8EC-41E2-9746-DEC6E71C135D}" type="slidenum">
              <a:rPr lang="en-US" smtClean="0"/>
              <a:t>‹#›</a:t>
            </a:fld>
            <a:endParaRPr lang="en-US"/>
          </a:p>
        </p:txBody>
      </p:sp>
    </p:spTree>
    <p:extLst>
      <p:ext uri="{BB962C8B-B14F-4D97-AF65-F5344CB8AC3E}">
        <p14:creationId xmlns:p14="http://schemas.microsoft.com/office/powerpoint/2010/main" val="163120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1206C-A2F6-4076-A0BE-5E6AF5B687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0DFC66-F5AE-4838-8B3D-BF3F554827B2}"/>
              </a:ext>
            </a:extLst>
          </p:cNvPr>
          <p:cNvSpPr>
            <a:spLocks noGrp="1"/>
          </p:cNvSpPr>
          <p:nvPr>
            <p:ph type="dt" sz="half" idx="10"/>
          </p:nvPr>
        </p:nvSpPr>
        <p:spPr/>
        <p:txBody>
          <a:bodyPr/>
          <a:lstStyle/>
          <a:p>
            <a:fld id="{DAAA8DC3-C55F-419C-9EBA-63220EC5CBA1}" type="datetimeFigureOut">
              <a:rPr lang="en-US" smtClean="0"/>
              <a:t>10/7/2021</a:t>
            </a:fld>
            <a:endParaRPr lang="en-US"/>
          </a:p>
        </p:txBody>
      </p:sp>
      <p:sp>
        <p:nvSpPr>
          <p:cNvPr id="4" name="Footer Placeholder 3">
            <a:extLst>
              <a:ext uri="{FF2B5EF4-FFF2-40B4-BE49-F238E27FC236}">
                <a16:creationId xmlns:a16="http://schemas.microsoft.com/office/drawing/2014/main" id="{987A37A3-411C-4EC9-AC56-191D79A3E4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653356-E276-45DC-BF1C-EA5905B60A8F}"/>
              </a:ext>
            </a:extLst>
          </p:cNvPr>
          <p:cNvSpPr>
            <a:spLocks noGrp="1"/>
          </p:cNvSpPr>
          <p:nvPr>
            <p:ph type="sldNum" sz="quarter" idx="12"/>
          </p:nvPr>
        </p:nvSpPr>
        <p:spPr/>
        <p:txBody>
          <a:bodyPr/>
          <a:lstStyle/>
          <a:p>
            <a:fld id="{99D79CE9-C8EC-41E2-9746-DEC6E71C135D}" type="slidenum">
              <a:rPr lang="en-US" smtClean="0"/>
              <a:t>‹#›</a:t>
            </a:fld>
            <a:endParaRPr lang="en-US"/>
          </a:p>
        </p:txBody>
      </p:sp>
    </p:spTree>
    <p:extLst>
      <p:ext uri="{BB962C8B-B14F-4D97-AF65-F5344CB8AC3E}">
        <p14:creationId xmlns:p14="http://schemas.microsoft.com/office/powerpoint/2010/main" val="634415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0E5079-C751-4726-91F9-69E47984065D}"/>
              </a:ext>
            </a:extLst>
          </p:cNvPr>
          <p:cNvSpPr>
            <a:spLocks noGrp="1"/>
          </p:cNvSpPr>
          <p:nvPr>
            <p:ph type="dt" sz="half" idx="10"/>
          </p:nvPr>
        </p:nvSpPr>
        <p:spPr/>
        <p:txBody>
          <a:bodyPr/>
          <a:lstStyle/>
          <a:p>
            <a:fld id="{DAAA8DC3-C55F-419C-9EBA-63220EC5CBA1}" type="datetimeFigureOut">
              <a:rPr lang="en-US" smtClean="0"/>
              <a:t>10/7/2021</a:t>
            </a:fld>
            <a:endParaRPr lang="en-US"/>
          </a:p>
        </p:txBody>
      </p:sp>
      <p:sp>
        <p:nvSpPr>
          <p:cNvPr id="3" name="Footer Placeholder 2">
            <a:extLst>
              <a:ext uri="{FF2B5EF4-FFF2-40B4-BE49-F238E27FC236}">
                <a16:creationId xmlns:a16="http://schemas.microsoft.com/office/drawing/2014/main" id="{5A4C675A-4009-47C8-A196-CD1DEBF961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0BD7E3-3431-4BE8-83BC-CEA638B086D0}"/>
              </a:ext>
            </a:extLst>
          </p:cNvPr>
          <p:cNvSpPr>
            <a:spLocks noGrp="1"/>
          </p:cNvSpPr>
          <p:nvPr>
            <p:ph type="sldNum" sz="quarter" idx="12"/>
          </p:nvPr>
        </p:nvSpPr>
        <p:spPr/>
        <p:txBody>
          <a:bodyPr/>
          <a:lstStyle/>
          <a:p>
            <a:fld id="{99D79CE9-C8EC-41E2-9746-DEC6E71C135D}" type="slidenum">
              <a:rPr lang="en-US" smtClean="0"/>
              <a:t>‹#›</a:t>
            </a:fld>
            <a:endParaRPr lang="en-US"/>
          </a:p>
        </p:txBody>
      </p:sp>
    </p:spTree>
    <p:extLst>
      <p:ext uri="{BB962C8B-B14F-4D97-AF65-F5344CB8AC3E}">
        <p14:creationId xmlns:p14="http://schemas.microsoft.com/office/powerpoint/2010/main" val="58775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E92BE-B427-4C6E-B353-17439B2878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C0267E-87B6-4DAC-877D-DCB6CE269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F3327B-3AA9-40B1-9C4D-0CFB04E8B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EFE8A3-BFD2-4310-A851-F67051BD584E}"/>
              </a:ext>
            </a:extLst>
          </p:cNvPr>
          <p:cNvSpPr>
            <a:spLocks noGrp="1"/>
          </p:cNvSpPr>
          <p:nvPr>
            <p:ph type="dt" sz="half" idx="10"/>
          </p:nvPr>
        </p:nvSpPr>
        <p:spPr/>
        <p:txBody>
          <a:bodyPr/>
          <a:lstStyle/>
          <a:p>
            <a:fld id="{DAAA8DC3-C55F-419C-9EBA-63220EC5CBA1}" type="datetimeFigureOut">
              <a:rPr lang="en-US" smtClean="0"/>
              <a:t>10/7/2021</a:t>
            </a:fld>
            <a:endParaRPr lang="en-US"/>
          </a:p>
        </p:txBody>
      </p:sp>
      <p:sp>
        <p:nvSpPr>
          <p:cNvPr id="6" name="Footer Placeholder 5">
            <a:extLst>
              <a:ext uri="{FF2B5EF4-FFF2-40B4-BE49-F238E27FC236}">
                <a16:creationId xmlns:a16="http://schemas.microsoft.com/office/drawing/2014/main" id="{6279CDD0-C7F5-4BBF-AE9C-EFE2794CE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A794E-BF27-40E5-9C33-4044785C07F1}"/>
              </a:ext>
            </a:extLst>
          </p:cNvPr>
          <p:cNvSpPr>
            <a:spLocks noGrp="1"/>
          </p:cNvSpPr>
          <p:nvPr>
            <p:ph type="sldNum" sz="quarter" idx="12"/>
          </p:nvPr>
        </p:nvSpPr>
        <p:spPr/>
        <p:txBody>
          <a:bodyPr/>
          <a:lstStyle/>
          <a:p>
            <a:fld id="{99D79CE9-C8EC-41E2-9746-DEC6E71C135D}" type="slidenum">
              <a:rPr lang="en-US" smtClean="0"/>
              <a:t>‹#›</a:t>
            </a:fld>
            <a:endParaRPr lang="en-US"/>
          </a:p>
        </p:txBody>
      </p:sp>
    </p:spTree>
    <p:extLst>
      <p:ext uri="{BB962C8B-B14F-4D97-AF65-F5344CB8AC3E}">
        <p14:creationId xmlns:p14="http://schemas.microsoft.com/office/powerpoint/2010/main" val="2326250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6201F-7D12-4B0F-A73B-C1BEE2E319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500CB1-3AA1-49A0-9CB0-C4DB35B09C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935609-DB7F-4F5A-9E25-5DF405294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355C2F-D9E3-49F7-B50C-65B65686EAB3}"/>
              </a:ext>
            </a:extLst>
          </p:cNvPr>
          <p:cNvSpPr>
            <a:spLocks noGrp="1"/>
          </p:cNvSpPr>
          <p:nvPr>
            <p:ph type="dt" sz="half" idx="10"/>
          </p:nvPr>
        </p:nvSpPr>
        <p:spPr/>
        <p:txBody>
          <a:bodyPr/>
          <a:lstStyle/>
          <a:p>
            <a:fld id="{DAAA8DC3-C55F-419C-9EBA-63220EC5CBA1}" type="datetimeFigureOut">
              <a:rPr lang="en-US" smtClean="0"/>
              <a:t>10/7/2021</a:t>
            </a:fld>
            <a:endParaRPr lang="en-US"/>
          </a:p>
        </p:txBody>
      </p:sp>
      <p:sp>
        <p:nvSpPr>
          <p:cNvPr id="6" name="Footer Placeholder 5">
            <a:extLst>
              <a:ext uri="{FF2B5EF4-FFF2-40B4-BE49-F238E27FC236}">
                <a16:creationId xmlns:a16="http://schemas.microsoft.com/office/drawing/2014/main" id="{AEBB1206-4521-4E28-9D5F-1CE6573D4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7A1A52-63A2-4526-9356-2E3E5653FD6F}"/>
              </a:ext>
            </a:extLst>
          </p:cNvPr>
          <p:cNvSpPr>
            <a:spLocks noGrp="1"/>
          </p:cNvSpPr>
          <p:nvPr>
            <p:ph type="sldNum" sz="quarter" idx="12"/>
          </p:nvPr>
        </p:nvSpPr>
        <p:spPr/>
        <p:txBody>
          <a:bodyPr/>
          <a:lstStyle/>
          <a:p>
            <a:fld id="{99D79CE9-C8EC-41E2-9746-DEC6E71C135D}" type="slidenum">
              <a:rPr lang="en-US" smtClean="0"/>
              <a:t>‹#›</a:t>
            </a:fld>
            <a:endParaRPr lang="en-US"/>
          </a:p>
        </p:txBody>
      </p:sp>
    </p:spTree>
    <p:extLst>
      <p:ext uri="{BB962C8B-B14F-4D97-AF65-F5344CB8AC3E}">
        <p14:creationId xmlns:p14="http://schemas.microsoft.com/office/powerpoint/2010/main" val="10927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DFE118-DA99-4EB4-8C5B-4978DD4CF0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F7521B-FBDE-4D14-A82F-3F34A6F443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767F24-AD42-4FFB-B714-EE14B9702A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AA8DC3-C55F-419C-9EBA-63220EC5CBA1}" type="datetimeFigureOut">
              <a:rPr lang="en-US" smtClean="0"/>
              <a:t>10/7/2021</a:t>
            </a:fld>
            <a:endParaRPr lang="en-US"/>
          </a:p>
        </p:txBody>
      </p:sp>
      <p:sp>
        <p:nvSpPr>
          <p:cNvPr id="5" name="Footer Placeholder 4">
            <a:extLst>
              <a:ext uri="{FF2B5EF4-FFF2-40B4-BE49-F238E27FC236}">
                <a16:creationId xmlns:a16="http://schemas.microsoft.com/office/drawing/2014/main" id="{83E1E181-EDC7-42DA-9DED-9E2E4FD952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EA0C28-6383-4849-AAAF-8CCE8CD276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D79CE9-C8EC-41E2-9746-DEC6E71C135D}" type="slidenum">
              <a:rPr lang="en-US" smtClean="0"/>
              <a:t>‹#›</a:t>
            </a:fld>
            <a:endParaRPr lang="en-US"/>
          </a:p>
        </p:txBody>
      </p:sp>
    </p:spTree>
    <p:extLst>
      <p:ext uri="{BB962C8B-B14F-4D97-AF65-F5344CB8AC3E}">
        <p14:creationId xmlns:p14="http://schemas.microsoft.com/office/powerpoint/2010/main" val="1702569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433D-D7A9-4D11-A915-5BB2D3F27957}"/>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Cladogram Construction</a:t>
            </a:r>
          </a:p>
        </p:txBody>
      </p:sp>
      <p:pic>
        <p:nvPicPr>
          <p:cNvPr id="5" name="Content Placeholder 4">
            <a:extLst>
              <a:ext uri="{FF2B5EF4-FFF2-40B4-BE49-F238E27FC236}">
                <a16:creationId xmlns:a16="http://schemas.microsoft.com/office/drawing/2014/main" id="{AB374D79-3A65-43BD-93D4-C0E58C0D943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340538" y="1833941"/>
            <a:ext cx="5979131" cy="4064831"/>
          </a:xfrm>
        </p:spPr>
      </p:pic>
      <p:pic>
        <p:nvPicPr>
          <p:cNvPr id="7" name="Picture 6">
            <a:extLst>
              <a:ext uri="{FF2B5EF4-FFF2-40B4-BE49-F238E27FC236}">
                <a16:creationId xmlns:a16="http://schemas.microsoft.com/office/drawing/2014/main" id="{6246F7D5-23B7-498E-B583-BF52C76974C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511717" y="1820153"/>
            <a:ext cx="5445444" cy="4093948"/>
          </a:xfrm>
          <a:prstGeom prst="rect">
            <a:avLst/>
          </a:prstGeom>
        </p:spPr>
      </p:pic>
    </p:spTree>
    <p:extLst>
      <p:ext uri="{BB962C8B-B14F-4D97-AF65-F5344CB8AC3E}">
        <p14:creationId xmlns:p14="http://schemas.microsoft.com/office/powerpoint/2010/main" val="4285202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0B4825B-014C-46FE-AEE9-3E5CBB96384A}"/>
              </a:ext>
            </a:extLst>
          </p:cNvPr>
          <p:cNvCxnSpPr>
            <a:cxnSpLocks/>
          </p:cNvCxnSpPr>
          <p:nvPr/>
        </p:nvCxnSpPr>
        <p:spPr>
          <a:xfrm>
            <a:off x="1362075" y="2667000"/>
            <a:ext cx="0" cy="31131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96B7D3F-991C-4C16-B377-9FC0ED83FD29}"/>
              </a:ext>
            </a:extLst>
          </p:cNvPr>
          <p:cNvCxnSpPr>
            <a:cxnSpLocks/>
          </p:cNvCxnSpPr>
          <p:nvPr/>
        </p:nvCxnSpPr>
        <p:spPr>
          <a:xfrm flipH="1">
            <a:off x="1362075" y="5780154"/>
            <a:ext cx="65531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6248776-2086-4319-9B25-E348FB7A973F}"/>
              </a:ext>
            </a:extLst>
          </p:cNvPr>
          <p:cNvCxnSpPr>
            <a:cxnSpLocks/>
          </p:cNvCxnSpPr>
          <p:nvPr/>
        </p:nvCxnSpPr>
        <p:spPr>
          <a:xfrm flipH="1" flipV="1">
            <a:off x="1362075" y="2666999"/>
            <a:ext cx="923925"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F410D88-0F18-46F5-82C5-0EE73997D4E4}"/>
              </a:ext>
            </a:extLst>
          </p:cNvPr>
          <p:cNvCxnSpPr>
            <a:cxnSpLocks/>
          </p:cNvCxnSpPr>
          <p:nvPr/>
        </p:nvCxnSpPr>
        <p:spPr>
          <a:xfrm>
            <a:off x="2286000" y="2666999"/>
            <a:ext cx="0" cy="1319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66D87B0-D6EB-4957-887D-9C64F6BB1A5F}"/>
              </a:ext>
            </a:extLst>
          </p:cNvPr>
          <p:cNvCxnSpPr>
            <a:cxnSpLocks/>
          </p:cNvCxnSpPr>
          <p:nvPr/>
        </p:nvCxnSpPr>
        <p:spPr>
          <a:xfrm>
            <a:off x="2286000" y="1347786"/>
            <a:ext cx="0" cy="1319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4FBD51F-1820-4DF5-A10A-BB6E94082DF2}"/>
              </a:ext>
            </a:extLst>
          </p:cNvPr>
          <p:cNvCxnSpPr>
            <a:cxnSpLocks/>
          </p:cNvCxnSpPr>
          <p:nvPr/>
        </p:nvCxnSpPr>
        <p:spPr>
          <a:xfrm flipH="1">
            <a:off x="2286001" y="3986212"/>
            <a:ext cx="18954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98BDBD1-4F49-40A1-984D-C7377B96502D}"/>
              </a:ext>
            </a:extLst>
          </p:cNvPr>
          <p:cNvCxnSpPr>
            <a:cxnSpLocks/>
          </p:cNvCxnSpPr>
          <p:nvPr/>
        </p:nvCxnSpPr>
        <p:spPr>
          <a:xfrm flipH="1">
            <a:off x="2286000" y="1368680"/>
            <a:ext cx="18954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B8F617F-B15C-4E8D-8770-58490326C3B0}"/>
              </a:ext>
            </a:extLst>
          </p:cNvPr>
          <p:cNvCxnSpPr>
            <a:cxnSpLocks/>
          </p:cNvCxnSpPr>
          <p:nvPr/>
        </p:nvCxnSpPr>
        <p:spPr>
          <a:xfrm>
            <a:off x="4181474" y="673356"/>
            <a:ext cx="0" cy="6953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17D6532-1A76-4304-B7C9-12C17E368A90}"/>
              </a:ext>
            </a:extLst>
          </p:cNvPr>
          <p:cNvCxnSpPr>
            <a:cxnSpLocks/>
          </p:cNvCxnSpPr>
          <p:nvPr/>
        </p:nvCxnSpPr>
        <p:spPr>
          <a:xfrm>
            <a:off x="4181474" y="1347786"/>
            <a:ext cx="0" cy="6953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6572D80-FC21-438C-82F2-60ACE6E83AD1}"/>
              </a:ext>
            </a:extLst>
          </p:cNvPr>
          <p:cNvCxnSpPr>
            <a:cxnSpLocks/>
          </p:cNvCxnSpPr>
          <p:nvPr/>
        </p:nvCxnSpPr>
        <p:spPr>
          <a:xfrm flipH="1">
            <a:off x="4181474" y="2043110"/>
            <a:ext cx="37338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81C822-F00E-4C10-9D4E-52C4DACC578F}"/>
              </a:ext>
            </a:extLst>
          </p:cNvPr>
          <p:cNvCxnSpPr>
            <a:cxnSpLocks/>
          </p:cNvCxnSpPr>
          <p:nvPr/>
        </p:nvCxnSpPr>
        <p:spPr>
          <a:xfrm flipH="1">
            <a:off x="4181473" y="673356"/>
            <a:ext cx="37338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DF1D15-9853-4DC5-9566-0AB3088A5B01}"/>
              </a:ext>
            </a:extLst>
          </p:cNvPr>
          <p:cNvCxnSpPr/>
          <p:nvPr/>
        </p:nvCxnSpPr>
        <p:spPr>
          <a:xfrm>
            <a:off x="1833562" y="2524123"/>
            <a:ext cx="0" cy="3238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6D1C969-3CF8-4229-8F21-72B242A58C27}"/>
              </a:ext>
            </a:extLst>
          </p:cNvPr>
          <p:cNvSpPr txBox="1"/>
          <p:nvPr/>
        </p:nvSpPr>
        <p:spPr>
          <a:xfrm>
            <a:off x="7915271" y="5564710"/>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Flatworm (             )</a:t>
            </a:r>
          </a:p>
        </p:txBody>
      </p:sp>
      <p:sp>
        <p:nvSpPr>
          <p:cNvPr id="7" name="TextBox 6">
            <a:extLst>
              <a:ext uri="{FF2B5EF4-FFF2-40B4-BE49-F238E27FC236}">
                <a16:creationId xmlns:a16="http://schemas.microsoft.com/office/drawing/2014/main" id="{0973DFED-9EED-4D78-928C-B96306B6C254}"/>
              </a:ext>
            </a:extLst>
          </p:cNvPr>
          <p:cNvSpPr txBox="1"/>
          <p:nvPr/>
        </p:nvSpPr>
        <p:spPr>
          <a:xfrm>
            <a:off x="7915271" y="1825284"/>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Crab     (A  DE G  J  M)</a:t>
            </a:r>
          </a:p>
        </p:txBody>
      </p:sp>
      <p:sp>
        <p:nvSpPr>
          <p:cNvPr id="8" name="TextBox 7">
            <a:extLst>
              <a:ext uri="{FF2B5EF4-FFF2-40B4-BE49-F238E27FC236}">
                <a16:creationId xmlns:a16="http://schemas.microsoft.com/office/drawing/2014/main" id="{23E488A5-2AC5-4D70-B7FA-0D82FA061900}"/>
              </a:ext>
            </a:extLst>
          </p:cNvPr>
          <p:cNvSpPr txBox="1"/>
          <p:nvPr/>
        </p:nvSpPr>
        <p:spPr>
          <a:xfrm>
            <a:off x="7915271" y="457912"/>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Crayfish (A  DE G  J  M)</a:t>
            </a:r>
          </a:p>
        </p:txBody>
      </p:sp>
      <p:cxnSp>
        <p:nvCxnSpPr>
          <p:cNvPr id="19" name="Straight Connector 18">
            <a:extLst>
              <a:ext uri="{FF2B5EF4-FFF2-40B4-BE49-F238E27FC236}">
                <a16:creationId xmlns:a16="http://schemas.microsoft.com/office/drawing/2014/main" id="{14CFA9CD-7CC3-4A88-BBC1-C21BF1444AB6}"/>
              </a:ext>
            </a:extLst>
          </p:cNvPr>
          <p:cNvCxnSpPr/>
          <p:nvPr/>
        </p:nvCxnSpPr>
        <p:spPr>
          <a:xfrm>
            <a:off x="3186112" y="1185861"/>
            <a:ext cx="0" cy="3238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2FD07F-9297-42E3-815B-BD0A03F007E1}"/>
              </a:ext>
            </a:extLst>
          </p:cNvPr>
          <p:cNvSpPr txBox="1"/>
          <p:nvPr/>
        </p:nvSpPr>
        <p:spPr>
          <a:xfrm>
            <a:off x="2653309" y="713749"/>
            <a:ext cx="1160856"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+J M</a:t>
            </a:r>
          </a:p>
        </p:txBody>
      </p:sp>
      <p:sp>
        <p:nvSpPr>
          <p:cNvPr id="25" name="TextBox 24">
            <a:extLst>
              <a:ext uri="{FF2B5EF4-FFF2-40B4-BE49-F238E27FC236}">
                <a16:creationId xmlns:a16="http://schemas.microsoft.com/office/drawing/2014/main" id="{27B8E3FE-B31F-47CB-9634-68537490B212}"/>
              </a:ext>
            </a:extLst>
          </p:cNvPr>
          <p:cNvSpPr txBox="1"/>
          <p:nvPr/>
        </p:nvSpPr>
        <p:spPr>
          <a:xfrm>
            <a:off x="2924174" y="3311782"/>
            <a:ext cx="628649"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+C</a:t>
            </a:r>
          </a:p>
        </p:txBody>
      </p:sp>
      <p:cxnSp>
        <p:nvCxnSpPr>
          <p:cNvPr id="26" name="Straight Connector 25">
            <a:extLst>
              <a:ext uri="{FF2B5EF4-FFF2-40B4-BE49-F238E27FC236}">
                <a16:creationId xmlns:a16="http://schemas.microsoft.com/office/drawing/2014/main" id="{63D409BC-05D0-47D7-8068-C21484809AED}"/>
              </a:ext>
            </a:extLst>
          </p:cNvPr>
          <p:cNvCxnSpPr/>
          <p:nvPr/>
        </p:nvCxnSpPr>
        <p:spPr>
          <a:xfrm>
            <a:off x="3186112" y="3805235"/>
            <a:ext cx="0" cy="3238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DBE936C-5ED8-401F-8067-1887C6CE49EE}"/>
              </a:ext>
            </a:extLst>
          </p:cNvPr>
          <p:cNvSpPr txBox="1"/>
          <p:nvPr/>
        </p:nvSpPr>
        <p:spPr>
          <a:xfrm>
            <a:off x="1162051" y="2094189"/>
            <a:ext cx="1123949"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+ADEG</a:t>
            </a:r>
          </a:p>
        </p:txBody>
      </p:sp>
    </p:spTree>
    <p:extLst>
      <p:ext uri="{BB962C8B-B14F-4D97-AF65-F5344CB8AC3E}">
        <p14:creationId xmlns:p14="http://schemas.microsoft.com/office/powerpoint/2010/main" val="901952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0B4825B-014C-46FE-AEE9-3E5CBB96384A}"/>
              </a:ext>
            </a:extLst>
          </p:cNvPr>
          <p:cNvCxnSpPr>
            <a:cxnSpLocks/>
          </p:cNvCxnSpPr>
          <p:nvPr/>
        </p:nvCxnSpPr>
        <p:spPr>
          <a:xfrm>
            <a:off x="1362075" y="2667000"/>
            <a:ext cx="0" cy="31131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96B7D3F-991C-4C16-B377-9FC0ED83FD29}"/>
              </a:ext>
            </a:extLst>
          </p:cNvPr>
          <p:cNvCxnSpPr>
            <a:cxnSpLocks/>
          </p:cNvCxnSpPr>
          <p:nvPr/>
        </p:nvCxnSpPr>
        <p:spPr>
          <a:xfrm flipH="1">
            <a:off x="1362075" y="5780154"/>
            <a:ext cx="65531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6248776-2086-4319-9B25-E348FB7A973F}"/>
              </a:ext>
            </a:extLst>
          </p:cNvPr>
          <p:cNvCxnSpPr>
            <a:cxnSpLocks/>
          </p:cNvCxnSpPr>
          <p:nvPr/>
        </p:nvCxnSpPr>
        <p:spPr>
          <a:xfrm flipH="1" flipV="1">
            <a:off x="1362075" y="2666999"/>
            <a:ext cx="923925"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F410D88-0F18-46F5-82C5-0EE73997D4E4}"/>
              </a:ext>
            </a:extLst>
          </p:cNvPr>
          <p:cNvCxnSpPr>
            <a:cxnSpLocks/>
          </p:cNvCxnSpPr>
          <p:nvPr/>
        </p:nvCxnSpPr>
        <p:spPr>
          <a:xfrm>
            <a:off x="2286000" y="2666999"/>
            <a:ext cx="0" cy="1319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66D87B0-D6EB-4957-887D-9C64F6BB1A5F}"/>
              </a:ext>
            </a:extLst>
          </p:cNvPr>
          <p:cNvCxnSpPr>
            <a:cxnSpLocks/>
          </p:cNvCxnSpPr>
          <p:nvPr/>
        </p:nvCxnSpPr>
        <p:spPr>
          <a:xfrm>
            <a:off x="2286000" y="1347786"/>
            <a:ext cx="0" cy="1319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4FBD51F-1820-4DF5-A10A-BB6E94082DF2}"/>
              </a:ext>
            </a:extLst>
          </p:cNvPr>
          <p:cNvCxnSpPr>
            <a:cxnSpLocks/>
          </p:cNvCxnSpPr>
          <p:nvPr/>
        </p:nvCxnSpPr>
        <p:spPr>
          <a:xfrm flipH="1">
            <a:off x="2286001" y="3986212"/>
            <a:ext cx="18954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98BDBD1-4F49-40A1-984D-C7377B96502D}"/>
              </a:ext>
            </a:extLst>
          </p:cNvPr>
          <p:cNvCxnSpPr>
            <a:cxnSpLocks/>
          </p:cNvCxnSpPr>
          <p:nvPr/>
        </p:nvCxnSpPr>
        <p:spPr>
          <a:xfrm flipH="1">
            <a:off x="2286000" y="1368680"/>
            <a:ext cx="18954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B8F617F-B15C-4E8D-8770-58490326C3B0}"/>
              </a:ext>
            </a:extLst>
          </p:cNvPr>
          <p:cNvCxnSpPr>
            <a:cxnSpLocks/>
          </p:cNvCxnSpPr>
          <p:nvPr/>
        </p:nvCxnSpPr>
        <p:spPr>
          <a:xfrm>
            <a:off x="4181474" y="673356"/>
            <a:ext cx="0" cy="6953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17D6532-1A76-4304-B7C9-12C17E368A90}"/>
              </a:ext>
            </a:extLst>
          </p:cNvPr>
          <p:cNvCxnSpPr>
            <a:cxnSpLocks/>
          </p:cNvCxnSpPr>
          <p:nvPr/>
        </p:nvCxnSpPr>
        <p:spPr>
          <a:xfrm>
            <a:off x="4181474" y="1347786"/>
            <a:ext cx="0" cy="6953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6572D80-FC21-438C-82F2-60ACE6E83AD1}"/>
              </a:ext>
            </a:extLst>
          </p:cNvPr>
          <p:cNvCxnSpPr>
            <a:cxnSpLocks/>
          </p:cNvCxnSpPr>
          <p:nvPr/>
        </p:nvCxnSpPr>
        <p:spPr>
          <a:xfrm flipH="1">
            <a:off x="4181474" y="2043110"/>
            <a:ext cx="37338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81C822-F00E-4C10-9D4E-52C4DACC578F}"/>
              </a:ext>
            </a:extLst>
          </p:cNvPr>
          <p:cNvCxnSpPr>
            <a:cxnSpLocks/>
          </p:cNvCxnSpPr>
          <p:nvPr/>
        </p:nvCxnSpPr>
        <p:spPr>
          <a:xfrm flipH="1">
            <a:off x="4181473" y="673356"/>
            <a:ext cx="37338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131C095-1AB8-42CC-9431-8F8E9B9B3BFA}"/>
              </a:ext>
            </a:extLst>
          </p:cNvPr>
          <p:cNvCxnSpPr>
            <a:cxnSpLocks/>
          </p:cNvCxnSpPr>
          <p:nvPr/>
        </p:nvCxnSpPr>
        <p:spPr>
          <a:xfrm>
            <a:off x="4181472" y="3302256"/>
            <a:ext cx="0" cy="6953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61EA3BE-E843-4FDA-BA2D-02EB6765E435}"/>
              </a:ext>
            </a:extLst>
          </p:cNvPr>
          <p:cNvCxnSpPr>
            <a:cxnSpLocks/>
          </p:cNvCxnSpPr>
          <p:nvPr/>
        </p:nvCxnSpPr>
        <p:spPr>
          <a:xfrm>
            <a:off x="4181472" y="3976686"/>
            <a:ext cx="0" cy="6953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3662B5C-E25D-4FE3-B3E0-D1B305EA7295}"/>
              </a:ext>
            </a:extLst>
          </p:cNvPr>
          <p:cNvCxnSpPr>
            <a:cxnSpLocks/>
          </p:cNvCxnSpPr>
          <p:nvPr/>
        </p:nvCxnSpPr>
        <p:spPr>
          <a:xfrm flipH="1">
            <a:off x="4181472" y="4672010"/>
            <a:ext cx="37338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F5606A-E10C-46DB-A4AD-4450DD00141E}"/>
              </a:ext>
            </a:extLst>
          </p:cNvPr>
          <p:cNvCxnSpPr>
            <a:cxnSpLocks/>
          </p:cNvCxnSpPr>
          <p:nvPr/>
        </p:nvCxnSpPr>
        <p:spPr>
          <a:xfrm flipH="1">
            <a:off x="4181471" y="3302256"/>
            <a:ext cx="37338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DF1D15-9853-4DC5-9566-0AB3088A5B01}"/>
              </a:ext>
            </a:extLst>
          </p:cNvPr>
          <p:cNvCxnSpPr/>
          <p:nvPr/>
        </p:nvCxnSpPr>
        <p:spPr>
          <a:xfrm>
            <a:off x="1833562" y="2524123"/>
            <a:ext cx="0" cy="3238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DC52907-5AA3-4BC6-B40E-279E7CE12375}"/>
              </a:ext>
            </a:extLst>
          </p:cNvPr>
          <p:cNvCxnSpPr/>
          <p:nvPr/>
        </p:nvCxnSpPr>
        <p:spPr>
          <a:xfrm>
            <a:off x="3186112" y="1185861"/>
            <a:ext cx="0" cy="3238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A1BAA24-47E4-43F8-BD72-DDE156B01AFD}"/>
              </a:ext>
            </a:extLst>
          </p:cNvPr>
          <p:cNvCxnSpPr/>
          <p:nvPr/>
        </p:nvCxnSpPr>
        <p:spPr>
          <a:xfrm>
            <a:off x="3186112" y="3805235"/>
            <a:ext cx="0" cy="3238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057F58-6B68-4173-9719-C7BF174E8489}"/>
              </a:ext>
            </a:extLst>
          </p:cNvPr>
          <p:cNvSpPr txBox="1"/>
          <p:nvPr/>
        </p:nvSpPr>
        <p:spPr>
          <a:xfrm>
            <a:off x="7915271" y="5564710"/>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Flatworm (             )</a:t>
            </a:r>
          </a:p>
        </p:txBody>
      </p:sp>
      <p:sp>
        <p:nvSpPr>
          <p:cNvPr id="13" name="TextBox 12">
            <a:extLst>
              <a:ext uri="{FF2B5EF4-FFF2-40B4-BE49-F238E27FC236}">
                <a16:creationId xmlns:a16="http://schemas.microsoft.com/office/drawing/2014/main" id="{1D52C18A-EC12-40A8-BCFE-7FAFD91CF00B}"/>
              </a:ext>
            </a:extLst>
          </p:cNvPr>
          <p:cNvSpPr txBox="1"/>
          <p:nvPr/>
        </p:nvSpPr>
        <p:spPr>
          <a:xfrm>
            <a:off x="7915271" y="1825284"/>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Crab     (A  DE G  J  M)</a:t>
            </a:r>
          </a:p>
        </p:txBody>
      </p:sp>
      <p:sp>
        <p:nvSpPr>
          <p:cNvPr id="15" name="TextBox 14">
            <a:extLst>
              <a:ext uri="{FF2B5EF4-FFF2-40B4-BE49-F238E27FC236}">
                <a16:creationId xmlns:a16="http://schemas.microsoft.com/office/drawing/2014/main" id="{4C3360B9-B205-40FB-91AD-A4E58314046E}"/>
              </a:ext>
            </a:extLst>
          </p:cNvPr>
          <p:cNvSpPr txBox="1"/>
          <p:nvPr/>
        </p:nvSpPr>
        <p:spPr>
          <a:xfrm>
            <a:off x="7915271" y="457912"/>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Crayfish (A  DE G  J  M)</a:t>
            </a:r>
          </a:p>
        </p:txBody>
      </p:sp>
      <p:sp>
        <p:nvSpPr>
          <p:cNvPr id="19" name="TextBox 18">
            <a:extLst>
              <a:ext uri="{FF2B5EF4-FFF2-40B4-BE49-F238E27FC236}">
                <a16:creationId xmlns:a16="http://schemas.microsoft.com/office/drawing/2014/main" id="{9DE3D161-33E2-4BAD-B576-54BFCE5F197E}"/>
              </a:ext>
            </a:extLst>
          </p:cNvPr>
          <p:cNvSpPr txBox="1"/>
          <p:nvPr/>
        </p:nvSpPr>
        <p:spPr>
          <a:xfrm>
            <a:off x="2653309" y="713749"/>
            <a:ext cx="1160856"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+J M</a:t>
            </a:r>
          </a:p>
        </p:txBody>
      </p:sp>
      <p:sp>
        <p:nvSpPr>
          <p:cNvPr id="22" name="TextBox 21">
            <a:extLst>
              <a:ext uri="{FF2B5EF4-FFF2-40B4-BE49-F238E27FC236}">
                <a16:creationId xmlns:a16="http://schemas.microsoft.com/office/drawing/2014/main" id="{BC9946C5-660D-4C17-AF34-5FBCE98B8C13}"/>
              </a:ext>
            </a:extLst>
          </p:cNvPr>
          <p:cNvSpPr txBox="1"/>
          <p:nvPr/>
        </p:nvSpPr>
        <p:spPr>
          <a:xfrm>
            <a:off x="2924174" y="3311782"/>
            <a:ext cx="628649"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+C</a:t>
            </a:r>
          </a:p>
        </p:txBody>
      </p:sp>
      <p:sp>
        <p:nvSpPr>
          <p:cNvPr id="25" name="TextBox 24">
            <a:extLst>
              <a:ext uri="{FF2B5EF4-FFF2-40B4-BE49-F238E27FC236}">
                <a16:creationId xmlns:a16="http://schemas.microsoft.com/office/drawing/2014/main" id="{7C6311A7-60CD-40FC-B669-76F8E7426AB7}"/>
              </a:ext>
            </a:extLst>
          </p:cNvPr>
          <p:cNvSpPr txBox="1"/>
          <p:nvPr/>
        </p:nvSpPr>
        <p:spPr>
          <a:xfrm>
            <a:off x="7915271" y="3096338"/>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Scorpion (A CDE G  J   )</a:t>
            </a:r>
          </a:p>
        </p:txBody>
      </p:sp>
      <p:sp>
        <p:nvSpPr>
          <p:cNvPr id="26" name="TextBox 25">
            <a:extLst>
              <a:ext uri="{FF2B5EF4-FFF2-40B4-BE49-F238E27FC236}">
                <a16:creationId xmlns:a16="http://schemas.microsoft.com/office/drawing/2014/main" id="{A631CE86-EE8F-4B19-A58C-FE7078E21853}"/>
              </a:ext>
            </a:extLst>
          </p:cNvPr>
          <p:cNvSpPr txBox="1"/>
          <p:nvPr/>
        </p:nvSpPr>
        <p:spPr>
          <a:xfrm>
            <a:off x="7915271" y="4452296"/>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Spider   (A CDE G      )</a:t>
            </a:r>
          </a:p>
        </p:txBody>
      </p:sp>
      <p:sp>
        <p:nvSpPr>
          <p:cNvPr id="27" name="TextBox 26">
            <a:extLst>
              <a:ext uri="{FF2B5EF4-FFF2-40B4-BE49-F238E27FC236}">
                <a16:creationId xmlns:a16="http://schemas.microsoft.com/office/drawing/2014/main" id="{51A44AC4-CB42-4626-979B-11B757FA0AD3}"/>
              </a:ext>
            </a:extLst>
          </p:cNvPr>
          <p:cNvSpPr txBox="1"/>
          <p:nvPr/>
        </p:nvSpPr>
        <p:spPr>
          <a:xfrm>
            <a:off x="1162051" y="2094189"/>
            <a:ext cx="1123949"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+ADEG</a:t>
            </a:r>
          </a:p>
        </p:txBody>
      </p:sp>
      <p:cxnSp>
        <p:nvCxnSpPr>
          <p:cNvPr id="46" name="Straight Connector 45">
            <a:extLst>
              <a:ext uri="{FF2B5EF4-FFF2-40B4-BE49-F238E27FC236}">
                <a16:creationId xmlns:a16="http://schemas.microsoft.com/office/drawing/2014/main" id="{E48E0D19-34D8-4E0B-84B1-7890D7BE88C7}"/>
              </a:ext>
            </a:extLst>
          </p:cNvPr>
          <p:cNvCxnSpPr/>
          <p:nvPr/>
        </p:nvCxnSpPr>
        <p:spPr>
          <a:xfrm>
            <a:off x="6096000" y="3126042"/>
            <a:ext cx="0" cy="3238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7F8ED3E-26F7-49BD-9D25-3B375603FE18}"/>
              </a:ext>
            </a:extLst>
          </p:cNvPr>
          <p:cNvSpPr txBox="1"/>
          <p:nvPr/>
        </p:nvSpPr>
        <p:spPr>
          <a:xfrm>
            <a:off x="5834062" y="2692956"/>
            <a:ext cx="595305"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+J</a:t>
            </a:r>
          </a:p>
        </p:txBody>
      </p:sp>
    </p:spTree>
    <p:extLst>
      <p:ext uri="{BB962C8B-B14F-4D97-AF65-F5344CB8AC3E}">
        <p14:creationId xmlns:p14="http://schemas.microsoft.com/office/powerpoint/2010/main" val="3787345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0B4825B-014C-46FE-AEE9-3E5CBB96384A}"/>
              </a:ext>
            </a:extLst>
          </p:cNvPr>
          <p:cNvCxnSpPr>
            <a:cxnSpLocks/>
          </p:cNvCxnSpPr>
          <p:nvPr/>
        </p:nvCxnSpPr>
        <p:spPr>
          <a:xfrm>
            <a:off x="1362075" y="2667000"/>
            <a:ext cx="0" cy="31131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96B7D3F-991C-4C16-B377-9FC0ED83FD29}"/>
              </a:ext>
            </a:extLst>
          </p:cNvPr>
          <p:cNvCxnSpPr>
            <a:cxnSpLocks/>
          </p:cNvCxnSpPr>
          <p:nvPr/>
        </p:nvCxnSpPr>
        <p:spPr>
          <a:xfrm flipH="1">
            <a:off x="1362075" y="5780154"/>
            <a:ext cx="65531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6248776-2086-4319-9B25-E348FB7A973F}"/>
              </a:ext>
            </a:extLst>
          </p:cNvPr>
          <p:cNvCxnSpPr>
            <a:cxnSpLocks/>
          </p:cNvCxnSpPr>
          <p:nvPr/>
        </p:nvCxnSpPr>
        <p:spPr>
          <a:xfrm flipH="1" flipV="1">
            <a:off x="1362075" y="2666999"/>
            <a:ext cx="923925"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F410D88-0F18-46F5-82C5-0EE73997D4E4}"/>
              </a:ext>
            </a:extLst>
          </p:cNvPr>
          <p:cNvCxnSpPr>
            <a:cxnSpLocks/>
          </p:cNvCxnSpPr>
          <p:nvPr/>
        </p:nvCxnSpPr>
        <p:spPr>
          <a:xfrm>
            <a:off x="2286000" y="2666999"/>
            <a:ext cx="0" cy="1319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66D87B0-D6EB-4957-887D-9C64F6BB1A5F}"/>
              </a:ext>
            </a:extLst>
          </p:cNvPr>
          <p:cNvCxnSpPr>
            <a:cxnSpLocks/>
          </p:cNvCxnSpPr>
          <p:nvPr/>
        </p:nvCxnSpPr>
        <p:spPr>
          <a:xfrm>
            <a:off x="2286000" y="1347786"/>
            <a:ext cx="0" cy="1319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4FBD51F-1820-4DF5-A10A-BB6E94082DF2}"/>
              </a:ext>
            </a:extLst>
          </p:cNvPr>
          <p:cNvCxnSpPr>
            <a:cxnSpLocks/>
          </p:cNvCxnSpPr>
          <p:nvPr/>
        </p:nvCxnSpPr>
        <p:spPr>
          <a:xfrm flipH="1">
            <a:off x="2286001" y="3986212"/>
            <a:ext cx="18954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98BDBD1-4F49-40A1-984D-C7377B96502D}"/>
              </a:ext>
            </a:extLst>
          </p:cNvPr>
          <p:cNvCxnSpPr>
            <a:cxnSpLocks/>
          </p:cNvCxnSpPr>
          <p:nvPr/>
        </p:nvCxnSpPr>
        <p:spPr>
          <a:xfrm flipH="1">
            <a:off x="2286000" y="1368680"/>
            <a:ext cx="18954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B8F617F-B15C-4E8D-8770-58490326C3B0}"/>
              </a:ext>
            </a:extLst>
          </p:cNvPr>
          <p:cNvCxnSpPr>
            <a:cxnSpLocks/>
          </p:cNvCxnSpPr>
          <p:nvPr/>
        </p:nvCxnSpPr>
        <p:spPr>
          <a:xfrm>
            <a:off x="4181474" y="673356"/>
            <a:ext cx="0" cy="6953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17D6532-1A76-4304-B7C9-12C17E368A90}"/>
              </a:ext>
            </a:extLst>
          </p:cNvPr>
          <p:cNvCxnSpPr>
            <a:cxnSpLocks/>
          </p:cNvCxnSpPr>
          <p:nvPr/>
        </p:nvCxnSpPr>
        <p:spPr>
          <a:xfrm>
            <a:off x="4181474" y="1347786"/>
            <a:ext cx="0" cy="6953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6572D80-FC21-438C-82F2-60ACE6E83AD1}"/>
              </a:ext>
            </a:extLst>
          </p:cNvPr>
          <p:cNvCxnSpPr>
            <a:cxnSpLocks/>
          </p:cNvCxnSpPr>
          <p:nvPr/>
        </p:nvCxnSpPr>
        <p:spPr>
          <a:xfrm flipH="1">
            <a:off x="4181474" y="2043110"/>
            <a:ext cx="37338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81C822-F00E-4C10-9D4E-52C4DACC578F}"/>
              </a:ext>
            </a:extLst>
          </p:cNvPr>
          <p:cNvCxnSpPr>
            <a:cxnSpLocks/>
          </p:cNvCxnSpPr>
          <p:nvPr/>
        </p:nvCxnSpPr>
        <p:spPr>
          <a:xfrm flipH="1">
            <a:off x="4181473" y="673356"/>
            <a:ext cx="37338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131C095-1AB8-42CC-9431-8F8E9B9B3BFA}"/>
              </a:ext>
            </a:extLst>
          </p:cNvPr>
          <p:cNvCxnSpPr>
            <a:cxnSpLocks/>
          </p:cNvCxnSpPr>
          <p:nvPr/>
        </p:nvCxnSpPr>
        <p:spPr>
          <a:xfrm>
            <a:off x="4181472" y="3302256"/>
            <a:ext cx="0" cy="6953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61EA3BE-E843-4FDA-BA2D-02EB6765E435}"/>
              </a:ext>
            </a:extLst>
          </p:cNvPr>
          <p:cNvCxnSpPr>
            <a:cxnSpLocks/>
          </p:cNvCxnSpPr>
          <p:nvPr/>
        </p:nvCxnSpPr>
        <p:spPr>
          <a:xfrm>
            <a:off x="4181472" y="3976686"/>
            <a:ext cx="0" cy="6953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3662B5C-E25D-4FE3-B3E0-D1B305EA7295}"/>
              </a:ext>
            </a:extLst>
          </p:cNvPr>
          <p:cNvCxnSpPr>
            <a:cxnSpLocks/>
          </p:cNvCxnSpPr>
          <p:nvPr/>
        </p:nvCxnSpPr>
        <p:spPr>
          <a:xfrm flipH="1">
            <a:off x="4181472" y="4672010"/>
            <a:ext cx="37338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F5606A-E10C-46DB-A4AD-4450DD00141E}"/>
              </a:ext>
            </a:extLst>
          </p:cNvPr>
          <p:cNvCxnSpPr>
            <a:cxnSpLocks/>
          </p:cNvCxnSpPr>
          <p:nvPr/>
        </p:nvCxnSpPr>
        <p:spPr>
          <a:xfrm flipH="1">
            <a:off x="4181471" y="3302256"/>
            <a:ext cx="37338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DF1D15-9853-4DC5-9566-0AB3088A5B01}"/>
              </a:ext>
            </a:extLst>
          </p:cNvPr>
          <p:cNvCxnSpPr/>
          <p:nvPr/>
        </p:nvCxnSpPr>
        <p:spPr>
          <a:xfrm>
            <a:off x="1833562" y="2524123"/>
            <a:ext cx="0" cy="3238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DC52907-5AA3-4BC6-B40E-279E7CE12375}"/>
              </a:ext>
            </a:extLst>
          </p:cNvPr>
          <p:cNvCxnSpPr/>
          <p:nvPr/>
        </p:nvCxnSpPr>
        <p:spPr>
          <a:xfrm>
            <a:off x="3186112" y="1185861"/>
            <a:ext cx="0" cy="3238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A1BAA24-47E4-43F8-BD72-DDE156B01AFD}"/>
              </a:ext>
            </a:extLst>
          </p:cNvPr>
          <p:cNvCxnSpPr/>
          <p:nvPr/>
        </p:nvCxnSpPr>
        <p:spPr>
          <a:xfrm>
            <a:off x="3186112" y="3805235"/>
            <a:ext cx="0" cy="3238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AA05145-075F-483C-B57A-B0B25AD12324}"/>
              </a:ext>
            </a:extLst>
          </p:cNvPr>
          <p:cNvSpPr txBox="1"/>
          <p:nvPr/>
        </p:nvSpPr>
        <p:spPr>
          <a:xfrm>
            <a:off x="1162051" y="2094189"/>
            <a:ext cx="1123949"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+ADEG</a:t>
            </a:r>
          </a:p>
        </p:txBody>
      </p:sp>
      <p:sp>
        <p:nvSpPr>
          <p:cNvPr id="11" name="TextBox 10">
            <a:extLst>
              <a:ext uri="{FF2B5EF4-FFF2-40B4-BE49-F238E27FC236}">
                <a16:creationId xmlns:a16="http://schemas.microsoft.com/office/drawing/2014/main" id="{44057F58-6B68-4173-9719-C7BF174E8489}"/>
              </a:ext>
            </a:extLst>
          </p:cNvPr>
          <p:cNvSpPr txBox="1"/>
          <p:nvPr/>
        </p:nvSpPr>
        <p:spPr>
          <a:xfrm>
            <a:off x="7915271" y="5564710"/>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Flatworm (             )</a:t>
            </a:r>
          </a:p>
        </p:txBody>
      </p:sp>
      <p:sp>
        <p:nvSpPr>
          <p:cNvPr id="13" name="TextBox 12">
            <a:extLst>
              <a:ext uri="{FF2B5EF4-FFF2-40B4-BE49-F238E27FC236}">
                <a16:creationId xmlns:a16="http://schemas.microsoft.com/office/drawing/2014/main" id="{1D52C18A-EC12-40A8-BCFE-7FAFD91CF00B}"/>
              </a:ext>
            </a:extLst>
          </p:cNvPr>
          <p:cNvSpPr txBox="1"/>
          <p:nvPr/>
        </p:nvSpPr>
        <p:spPr>
          <a:xfrm>
            <a:off x="7915271" y="1825284"/>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Crab     (A  DE G  J  M)</a:t>
            </a:r>
          </a:p>
        </p:txBody>
      </p:sp>
      <p:sp>
        <p:nvSpPr>
          <p:cNvPr id="15" name="TextBox 14">
            <a:extLst>
              <a:ext uri="{FF2B5EF4-FFF2-40B4-BE49-F238E27FC236}">
                <a16:creationId xmlns:a16="http://schemas.microsoft.com/office/drawing/2014/main" id="{4C3360B9-B205-40FB-91AD-A4E58314046E}"/>
              </a:ext>
            </a:extLst>
          </p:cNvPr>
          <p:cNvSpPr txBox="1"/>
          <p:nvPr/>
        </p:nvSpPr>
        <p:spPr>
          <a:xfrm>
            <a:off x="7915271" y="457912"/>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Crayfish (A  DE G  J  M)</a:t>
            </a:r>
          </a:p>
        </p:txBody>
      </p:sp>
      <p:sp>
        <p:nvSpPr>
          <p:cNvPr id="19" name="TextBox 18">
            <a:extLst>
              <a:ext uri="{FF2B5EF4-FFF2-40B4-BE49-F238E27FC236}">
                <a16:creationId xmlns:a16="http://schemas.microsoft.com/office/drawing/2014/main" id="{9DE3D161-33E2-4BAD-B576-54BFCE5F197E}"/>
              </a:ext>
            </a:extLst>
          </p:cNvPr>
          <p:cNvSpPr txBox="1"/>
          <p:nvPr/>
        </p:nvSpPr>
        <p:spPr>
          <a:xfrm>
            <a:off x="2653309" y="713749"/>
            <a:ext cx="1160856"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+J M</a:t>
            </a:r>
          </a:p>
        </p:txBody>
      </p:sp>
      <p:sp>
        <p:nvSpPr>
          <p:cNvPr id="22" name="TextBox 21">
            <a:extLst>
              <a:ext uri="{FF2B5EF4-FFF2-40B4-BE49-F238E27FC236}">
                <a16:creationId xmlns:a16="http://schemas.microsoft.com/office/drawing/2014/main" id="{BC9946C5-660D-4C17-AF34-5FBCE98B8C13}"/>
              </a:ext>
            </a:extLst>
          </p:cNvPr>
          <p:cNvSpPr txBox="1"/>
          <p:nvPr/>
        </p:nvSpPr>
        <p:spPr>
          <a:xfrm>
            <a:off x="2924174" y="3311782"/>
            <a:ext cx="628649"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+C</a:t>
            </a:r>
          </a:p>
        </p:txBody>
      </p:sp>
      <p:sp>
        <p:nvSpPr>
          <p:cNvPr id="25" name="TextBox 24">
            <a:extLst>
              <a:ext uri="{FF2B5EF4-FFF2-40B4-BE49-F238E27FC236}">
                <a16:creationId xmlns:a16="http://schemas.microsoft.com/office/drawing/2014/main" id="{7C6311A7-60CD-40FC-B669-76F8E7426AB7}"/>
              </a:ext>
            </a:extLst>
          </p:cNvPr>
          <p:cNvSpPr txBox="1"/>
          <p:nvPr/>
        </p:nvSpPr>
        <p:spPr>
          <a:xfrm>
            <a:off x="7915271" y="3096338"/>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Scorpion (A CDE G  J   )</a:t>
            </a:r>
          </a:p>
        </p:txBody>
      </p:sp>
      <p:sp>
        <p:nvSpPr>
          <p:cNvPr id="26" name="TextBox 25">
            <a:extLst>
              <a:ext uri="{FF2B5EF4-FFF2-40B4-BE49-F238E27FC236}">
                <a16:creationId xmlns:a16="http://schemas.microsoft.com/office/drawing/2014/main" id="{A631CE86-EE8F-4B19-A58C-FE7078E21853}"/>
              </a:ext>
            </a:extLst>
          </p:cNvPr>
          <p:cNvSpPr txBox="1"/>
          <p:nvPr/>
        </p:nvSpPr>
        <p:spPr>
          <a:xfrm>
            <a:off x="7915271" y="4452296"/>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Spider   (A CDE G      )</a:t>
            </a:r>
          </a:p>
        </p:txBody>
      </p:sp>
      <p:cxnSp>
        <p:nvCxnSpPr>
          <p:cNvPr id="28" name="Straight Connector 27">
            <a:extLst>
              <a:ext uri="{FF2B5EF4-FFF2-40B4-BE49-F238E27FC236}">
                <a16:creationId xmlns:a16="http://schemas.microsoft.com/office/drawing/2014/main" id="{3B8F7F09-AFEF-4250-8B37-2DABAAD845F2}"/>
              </a:ext>
            </a:extLst>
          </p:cNvPr>
          <p:cNvCxnSpPr/>
          <p:nvPr/>
        </p:nvCxnSpPr>
        <p:spPr>
          <a:xfrm>
            <a:off x="6096000" y="3126042"/>
            <a:ext cx="0" cy="3238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83D473D-0680-440E-BBE1-3CA7EF96AF94}"/>
              </a:ext>
            </a:extLst>
          </p:cNvPr>
          <p:cNvSpPr txBox="1"/>
          <p:nvPr/>
        </p:nvSpPr>
        <p:spPr>
          <a:xfrm>
            <a:off x="5834062" y="2692956"/>
            <a:ext cx="595305"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+J</a:t>
            </a:r>
          </a:p>
        </p:txBody>
      </p:sp>
      <p:sp>
        <p:nvSpPr>
          <p:cNvPr id="2" name="Oval 1">
            <a:extLst>
              <a:ext uri="{FF2B5EF4-FFF2-40B4-BE49-F238E27FC236}">
                <a16:creationId xmlns:a16="http://schemas.microsoft.com/office/drawing/2014/main" id="{BF86DB87-8FBB-48C7-B214-8BA99307BF32}"/>
              </a:ext>
            </a:extLst>
          </p:cNvPr>
          <p:cNvSpPr/>
          <p:nvPr/>
        </p:nvSpPr>
        <p:spPr>
          <a:xfrm>
            <a:off x="5886448" y="2587643"/>
            <a:ext cx="490531" cy="52065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71A8CD9B-5B81-49EE-8633-ADE9F114BA35}"/>
              </a:ext>
            </a:extLst>
          </p:cNvPr>
          <p:cNvSpPr/>
          <p:nvPr/>
        </p:nvSpPr>
        <p:spPr>
          <a:xfrm>
            <a:off x="2695581" y="673355"/>
            <a:ext cx="490531" cy="52065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CD754EB-BB71-4A21-82A6-9E7C2BC3EC8A}"/>
              </a:ext>
            </a:extLst>
          </p:cNvPr>
          <p:cNvSpPr txBox="1"/>
          <p:nvPr/>
        </p:nvSpPr>
        <p:spPr>
          <a:xfrm>
            <a:off x="552450" y="6115050"/>
            <a:ext cx="10296518"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Number of Total Transitions: 8		Analogous Traits: J</a:t>
            </a:r>
          </a:p>
        </p:txBody>
      </p:sp>
    </p:spTree>
    <p:extLst>
      <p:ext uri="{BB962C8B-B14F-4D97-AF65-F5344CB8AC3E}">
        <p14:creationId xmlns:p14="http://schemas.microsoft.com/office/powerpoint/2010/main" val="1238835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0B4825B-014C-46FE-AEE9-3E5CBB96384A}"/>
              </a:ext>
            </a:extLst>
          </p:cNvPr>
          <p:cNvCxnSpPr>
            <a:cxnSpLocks/>
          </p:cNvCxnSpPr>
          <p:nvPr/>
        </p:nvCxnSpPr>
        <p:spPr>
          <a:xfrm>
            <a:off x="1362075" y="2667000"/>
            <a:ext cx="0" cy="31131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96B7D3F-991C-4C16-B377-9FC0ED83FD29}"/>
              </a:ext>
            </a:extLst>
          </p:cNvPr>
          <p:cNvCxnSpPr>
            <a:cxnSpLocks/>
          </p:cNvCxnSpPr>
          <p:nvPr/>
        </p:nvCxnSpPr>
        <p:spPr>
          <a:xfrm flipH="1">
            <a:off x="1362075" y="5780154"/>
            <a:ext cx="65531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6248776-2086-4319-9B25-E348FB7A973F}"/>
              </a:ext>
            </a:extLst>
          </p:cNvPr>
          <p:cNvCxnSpPr>
            <a:cxnSpLocks/>
          </p:cNvCxnSpPr>
          <p:nvPr/>
        </p:nvCxnSpPr>
        <p:spPr>
          <a:xfrm flipH="1" flipV="1">
            <a:off x="1362075" y="2666999"/>
            <a:ext cx="923925"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F410D88-0F18-46F5-82C5-0EE73997D4E4}"/>
              </a:ext>
            </a:extLst>
          </p:cNvPr>
          <p:cNvCxnSpPr>
            <a:cxnSpLocks/>
          </p:cNvCxnSpPr>
          <p:nvPr/>
        </p:nvCxnSpPr>
        <p:spPr>
          <a:xfrm>
            <a:off x="2286000" y="2666999"/>
            <a:ext cx="0" cy="20050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66D87B0-D6EB-4957-887D-9C64F6BB1A5F}"/>
              </a:ext>
            </a:extLst>
          </p:cNvPr>
          <p:cNvCxnSpPr>
            <a:cxnSpLocks/>
          </p:cNvCxnSpPr>
          <p:nvPr/>
        </p:nvCxnSpPr>
        <p:spPr>
          <a:xfrm>
            <a:off x="2286000" y="1772896"/>
            <a:ext cx="0" cy="8941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4FBD51F-1820-4DF5-A10A-BB6E94082DF2}"/>
              </a:ext>
            </a:extLst>
          </p:cNvPr>
          <p:cNvCxnSpPr>
            <a:cxnSpLocks/>
          </p:cNvCxnSpPr>
          <p:nvPr/>
        </p:nvCxnSpPr>
        <p:spPr>
          <a:xfrm flipH="1">
            <a:off x="2286000" y="4672010"/>
            <a:ext cx="56292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B8F617F-B15C-4E8D-8770-58490326C3B0}"/>
              </a:ext>
            </a:extLst>
          </p:cNvPr>
          <p:cNvCxnSpPr>
            <a:cxnSpLocks/>
          </p:cNvCxnSpPr>
          <p:nvPr/>
        </p:nvCxnSpPr>
        <p:spPr>
          <a:xfrm>
            <a:off x="4181474" y="673356"/>
            <a:ext cx="0" cy="6953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17D6532-1A76-4304-B7C9-12C17E368A90}"/>
              </a:ext>
            </a:extLst>
          </p:cNvPr>
          <p:cNvCxnSpPr>
            <a:cxnSpLocks/>
          </p:cNvCxnSpPr>
          <p:nvPr/>
        </p:nvCxnSpPr>
        <p:spPr>
          <a:xfrm>
            <a:off x="4181474" y="1347786"/>
            <a:ext cx="0" cy="6953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6572D80-FC21-438C-82F2-60ACE6E83AD1}"/>
              </a:ext>
            </a:extLst>
          </p:cNvPr>
          <p:cNvCxnSpPr>
            <a:cxnSpLocks/>
          </p:cNvCxnSpPr>
          <p:nvPr/>
        </p:nvCxnSpPr>
        <p:spPr>
          <a:xfrm flipH="1">
            <a:off x="4181474" y="2043110"/>
            <a:ext cx="37338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81C822-F00E-4C10-9D4E-52C4DACC578F}"/>
              </a:ext>
            </a:extLst>
          </p:cNvPr>
          <p:cNvCxnSpPr>
            <a:cxnSpLocks/>
          </p:cNvCxnSpPr>
          <p:nvPr/>
        </p:nvCxnSpPr>
        <p:spPr>
          <a:xfrm flipH="1">
            <a:off x="4181473" y="673356"/>
            <a:ext cx="37338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7F1EACD-FF4F-48DD-85F0-8384CE76C565}"/>
              </a:ext>
            </a:extLst>
          </p:cNvPr>
          <p:cNvSpPr txBox="1"/>
          <p:nvPr/>
        </p:nvSpPr>
        <p:spPr>
          <a:xfrm>
            <a:off x="1038228" y="2096135"/>
            <a:ext cx="1350161"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+ACDEG</a:t>
            </a:r>
          </a:p>
        </p:txBody>
      </p:sp>
      <p:cxnSp>
        <p:nvCxnSpPr>
          <p:cNvPr id="18" name="Straight Connector 17">
            <a:extLst>
              <a:ext uri="{FF2B5EF4-FFF2-40B4-BE49-F238E27FC236}">
                <a16:creationId xmlns:a16="http://schemas.microsoft.com/office/drawing/2014/main" id="{70DF1D15-9853-4DC5-9566-0AB3088A5B01}"/>
              </a:ext>
            </a:extLst>
          </p:cNvPr>
          <p:cNvCxnSpPr/>
          <p:nvPr/>
        </p:nvCxnSpPr>
        <p:spPr>
          <a:xfrm>
            <a:off x="1833562" y="2524123"/>
            <a:ext cx="0" cy="3238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FA1DAC5-AF7D-4174-AB79-E9E1E3CCE671}"/>
              </a:ext>
            </a:extLst>
          </p:cNvPr>
          <p:cNvCxnSpPr>
            <a:cxnSpLocks/>
          </p:cNvCxnSpPr>
          <p:nvPr/>
        </p:nvCxnSpPr>
        <p:spPr>
          <a:xfrm flipH="1" flipV="1">
            <a:off x="2281238" y="1772895"/>
            <a:ext cx="923925"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524EBE-B7FB-4F1A-8D8E-0441B8A9659D}"/>
              </a:ext>
            </a:extLst>
          </p:cNvPr>
          <p:cNvCxnSpPr>
            <a:cxnSpLocks/>
          </p:cNvCxnSpPr>
          <p:nvPr/>
        </p:nvCxnSpPr>
        <p:spPr>
          <a:xfrm flipV="1">
            <a:off x="3204569" y="1759340"/>
            <a:ext cx="0" cy="15429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1C5B8DB-0580-4EA8-ADCA-C9C021249600}"/>
              </a:ext>
            </a:extLst>
          </p:cNvPr>
          <p:cNvCxnSpPr>
            <a:cxnSpLocks/>
          </p:cNvCxnSpPr>
          <p:nvPr/>
        </p:nvCxnSpPr>
        <p:spPr>
          <a:xfrm flipH="1" flipV="1">
            <a:off x="3219450" y="3302257"/>
            <a:ext cx="4685108"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A705242-A10F-47E8-9221-D1AC176FCBA7}"/>
              </a:ext>
            </a:extLst>
          </p:cNvPr>
          <p:cNvCxnSpPr>
            <a:cxnSpLocks/>
          </p:cNvCxnSpPr>
          <p:nvPr/>
        </p:nvCxnSpPr>
        <p:spPr>
          <a:xfrm flipV="1">
            <a:off x="3203976" y="1288238"/>
            <a:ext cx="0" cy="5052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C0BFF69-1DDD-440C-9E35-4A002E9D8041}"/>
              </a:ext>
            </a:extLst>
          </p:cNvPr>
          <p:cNvCxnSpPr>
            <a:cxnSpLocks/>
          </p:cNvCxnSpPr>
          <p:nvPr/>
        </p:nvCxnSpPr>
        <p:spPr>
          <a:xfrm flipH="1">
            <a:off x="3198028" y="1288237"/>
            <a:ext cx="983445"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AFB57D6-D64E-481C-85C5-C64AC6B718B1}"/>
              </a:ext>
            </a:extLst>
          </p:cNvPr>
          <p:cNvCxnSpPr/>
          <p:nvPr/>
        </p:nvCxnSpPr>
        <p:spPr>
          <a:xfrm>
            <a:off x="2743200" y="1583857"/>
            <a:ext cx="0" cy="3238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78CFD14-927D-4C36-A47C-E31D26335FD4}"/>
              </a:ext>
            </a:extLst>
          </p:cNvPr>
          <p:cNvCxnSpPr/>
          <p:nvPr/>
        </p:nvCxnSpPr>
        <p:spPr>
          <a:xfrm>
            <a:off x="3689750" y="1126312"/>
            <a:ext cx="0" cy="3238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2B6602E8-77E7-40D6-A50B-E95912B74A71}"/>
              </a:ext>
            </a:extLst>
          </p:cNvPr>
          <p:cNvSpPr txBox="1"/>
          <p:nvPr/>
        </p:nvSpPr>
        <p:spPr>
          <a:xfrm>
            <a:off x="2483240" y="1176419"/>
            <a:ext cx="618939"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+J</a:t>
            </a:r>
          </a:p>
        </p:txBody>
      </p:sp>
      <p:sp>
        <p:nvSpPr>
          <p:cNvPr id="56" name="TextBox 55">
            <a:extLst>
              <a:ext uri="{FF2B5EF4-FFF2-40B4-BE49-F238E27FC236}">
                <a16:creationId xmlns:a16="http://schemas.microsoft.com/office/drawing/2014/main" id="{79D851CE-A16A-45EB-84DF-D4A0FF2D0122}"/>
              </a:ext>
            </a:extLst>
          </p:cNvPr>
          <p:cNvSpPr txBox="1"/>
          <p:nvPr/>
        </p:nvSpPr>
        <p:spPr>
          <a:xfrm>
            <a:off x="3079951" y="714640"/>
            <a:ext cx="1101522"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+M -C</a:t>
            </a:r>
          </a:p>
        </p:txBody>
      </p:sp>
      <p:sp>
        <p:nvSpPr>
          <p:cNvPr id="60" name="TextBox 59">
            <a:extLst>
              <a:ext uri="{FF2B5EF4-FFF2-40B4-BE49-F238E27FC236}">
                <a16:creationId xmlns:a16="http://schemas.microsoft.com/office/drawing/2014/main" id="{146BC667-23E9-41DC-8C33-F1BC80B73ACF}"/>
              </a:ext>
            </a:extLst>
          </p:cNvPr>
          <p:cNvSpPr txBox="1"/>
          <p:nvPr/>
        </p:nvSpPr>
        <p:spPr>
          <a:xfrm>
            <a:off x="552449" y="6115050"/>
            <a:ext cx="11115663"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Number of Total Transitions: 8		Analogous Traits: None</a:t>
            </a:r>
          </a:p>
        </p:txBody>
      </p:sp>
      <p:sp>
        <p:nvSpPr>
          <p:cNvPr id="8" name="TextBox 7">
            <a:extLst>
              <a:ext uri="{FF2B5EF4-FFF2-40B4-BE49-F238E27FC236}">
                <a16:creationId xmlns:a16="http://schemas.microsoft.com/office/drawing/2014/main" id="{A00B2786-0C85-41FB-B2C0-6FF5A690D038}"/>
              </a:ext>
            </a:extLst>
          </p:cNvPr>
          <p:cNvSpPr txBox="1"/>
          <p:nvPr/>
        </p:nvSpPr>
        <p:spPr>
          <a:xfrm>
            <a:off x="7915271" y="5564710"/>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Flatworm (             )</a:t>
            </a:r>
          </a:p>
        </p:txBody>
      </p:sp>
      <p:sp>
        <p:nvSpPr>
          <p:cNvPr id="11" name="TextBox 10">
            <a:extLst>
              <a:ext uri="{FF2B5EF4-FFF2-40B4-BE49-F238E27FC236}">
                <a16:creationId xmlns:a16="http://schemas.microsoft.com/office/drawing/2014/main" id="{A9567C5F-F793-4AFA-ACC1-76650692A9FA}"/>
              </a:ext>
            </a:extLst>
          </p:cNvPr>
          <p:cNvSpPr txBox="1"/>
          <p:nvPr/>
        </p:nvSpPr>
        <p:spPr>
          <a:xfrm>
            <a:off x="7915271" y="1825284"/>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Crab     (A  DE G  J  M)</a:t>
            </a:r>
          </a:p>
        </p:txBody>
      </p:sp>
      <p:sp>
        <p:nvSpPr>
          <p:cNvPr id="13" name="TextBox 12">
            <a:extLst>
              <a:ext uri="{FF2B5EF4-FFF2-40B4-BE49-F238E27FC236}">
                <a16:creationId xmlns:a16="http://schemas.microsoft.com/office/drawing/2014/main" id="{093B6EB4-A176-4A92-8AB9-6C454D7DA9D6}"/>
              </a:ext>
            </a:extLst>
          </p:cNvPr>
          <p:cNvSpPr txBox="1"/>
          <p:nvPr/>
        </p:nvSpPr>
        <p:spPr>
          <a:xfrm>
            <a:off x="7915271" y="457912"/>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Crayfish (A  DE G  J  M)</a:t>
            </a:r>
          </a:p>
        </p:txBody>
      </p:sp>
      <p:sp>
        <p:nvSpPr>
          <p:cNvPr id="15" name="TextBox 14">
            <a:extLst>
              <a:ext uri="{FF2B5EF4-FFF2-40B4-BE49-F238E27FC236}">
                <a16:creationId xmlns:a16="http://schemas.microsoft.com/office/drawing/2014/main" id="{29077D4F-B17C-4C16-9112-42644B78FA6D}"/>
              </a:ext>
            </a:extLst>
          </p:cNvPr>
          <p:cNvSpPr txBox="1"/>
          <p:nvPr/>
        </p:nvSpPr>
        <p:spPr>
          <a:xfrm>
            <a:off x="7915271" y="3096338"/>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Scorpion (A CDE G  J   )</a:t>
            </a:r>
          </a:p>
        </p:txBody>
      </p:sp>
      <p:sp>
        <p:nvSpPr>
          <p:cNvPr id="19" name="TextBox 18">
            <a:extLst>
              <a:ext uri="{FF2B5EF4-FFF2-40B4-BE49-F238E27FC236}">
                <a16:creationId xmlns:a16="http://schemas.microsoft.com/office/drawing/2014/main" id="{8B3E3819-D323-4BC2-818F-DE32610B8BA3}"/>
              </a:ext>
            </a:extLst>
          </p:cNvPr>
          <p:cNvSpPr txBox="1"/>
          <p:nvPr/>
        </p:nvSpPr>
        <p:spPr>
          <a:xfrm>
            <a:off x="7915271" y="4452296"/>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Spider   (A CDE G      )</a:t>
            </a:r>
          </a:p>
        </p:txBody>
      </p:sp>
    </p:spTree>
    <p:extLst>
      <p:ext uri="{BB962C8B-B14F-4D97-AF65-F5344CB8AC3E}">
        <p14:creationId xmlns:p14="http://schemas.microsoft.com/office/powerpoint/2010/main" val="1763632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0B4825B-014C-46FE-AEE9-3E5CBB96384A}"/>
              </a:ext>
            </a:extLst>
          </p:cNvPr>
          <p:cNvCxnSpPr>
            <a:cxnSpLocks/>
          </p:cNvCxnSpPr>
          <p:nvPr/>
        </p:nvCxnSpPr>
        <p:spPr>
          <a:xfrm>
            <a:off x="1362075" y="2667000"/>
            <a:ext cx="0" cy="31131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96B7D3F-991C-4C16-B377-9FC0ED83FD29}"/>
              </a:ext>
            </a:extLst>
          </p:cNvPr>
          <p:cNvCxnSpPr>
            <a:cxnSpLocks/>
          </p:cNvCxnSpPr>
          <p:nvPr/>
        </p:nvCxnSpPr>
        <p:spPr>
          <a:xfrm flipH="1">
            <a:off x="1362075" y="5780154"/>
            <a:ext cx="65531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6248776-2086-4319-9B25-E348FB7A973F}"/>
              </a:ext>
            </a:extLst>
          </p:cNvPr>
          <p:cNvCxnSpPr>
            <a:cxnSpLocks/>
          </p:cNvCxnSpPr>
          <p:nvPr/>
        </p:nvCxnSpPr>
        <p:spPr>
          <a:xfrm flipH="1" flipV="1">
            <a:off x="1362075" y="2666999"/>
            <a:ext cx="923925"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F410D88-0F18-46F5-82C5-0EE73997D4E4}"/>
              </a:ext>
            </a:extLst>
          </p:cNvPr>
          <p:cNvCxnSpPr>
            <a:cxnSpLocks/>
          </p:cNvCxnSpPr>
          <p:nvPr/>
        </p:nvCxnSpPr>
        <p:spPr>
          <a:xfrm>
            <a:off x="2286000" y="2666999"/>
            <a:ext cx="0" cy="20050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66D87B0-D6EB-4957-887D-9C64F6BB1A5F}"/>
              </a:ext>
            </a:extLst>
          </p:cNvPr>
          <p:cNvCxnSpPr>
            <a:cxnSpLocks/>
          </p:cNvCxnSpPr>
          <p:nvPr/>
        </p:nvCxnSpPr>
        <p:spPr>
          <a:xfrm>
            <a:off x="2286000" y="1772896"/>
            <a:ext cx="0" cy="8941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4FBD51F-1820-4DF5-A10A-BB6E94082DF2}"/>
              </a:ext>
            </a:extLst>
          </p:cNvPr>
          <p:cNvCxnSpPr>
            <a:cxnSpLocks/>
          </p:cNvCxnSpPr>
          <p:nvPr/>
        </p:nvCxnSpPr>
        <p:spPr>
          <a:xfrm flipH="1">
            <a:off x="2286000" y="4672010"/>
            <a:ext cx="56292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B8F617F-B15C-4E8D-8770-58490326C3B0}"/>
              </a:ext>
            </a:extLst>
          </p:cNvPr>
          <p:cNvCxnSpPr>
            <a:cxnSpLocks/>
          </p:cNvCxnSpPr>
          <p:nvPr/>
        </p:nvCxnSpPr>
        <p:spPr>
          <a:xfrm>
            <a:off x="4181474" y="673356"/>
            <a:ext cx="0" cy="6953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17D6532-1A76-4304-B7C9-12C17E368A90}"/>
              </a:ext>
            </a:extLst>
          </p:cNvPr>
          <p:cNvCxnSpPr>
            <a:cxnSpLocks/>
          </p:cNvCxnSpPr>
          <p:nvPr/>
        </p:nvCxnSpPr>
        <p:spPr>
          <a:xfrm>
            <a:off x="4181474" y="1347786"/>
            <a:ext cx="0" cy="6953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6572D80-FC21-438C-82F2-60ACE6E83AD1}"/>
              </a:ext>
            </a:extLst>
          </p:cNvPr>
          <p:cNvCxnSpPr>
            <a:cxnSpLocks/>
          </p:cNvCxnSpPr>
          <p:nvPr/>
        </p:nvCxnSpPr>
        <p:spPr>
          <a:xfrm flipH="1">
            <a:off x="4181474" y="2043110"/>
            <a:ext cx="37338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81C822-F00E-4C10-9D4E-52C4DACC578F}"/>
              </a:ext>
            </a:extLst>
          </p:cNvPr>
          <p:cNvCxnSpPr>
            <a:cxnSpLocks/>
          </p:cNvCxnSpPr>
          <p:nvPr/>
        </p:nvCxnSpPr>
        <p:spPr>
          <a:xfrm flipH="1">
            <a:off x="4181473" y="673356"/>
            <a:ext cx="37338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7F1EACD-FF4F-48DD-85F0-8384CE76C565}"/>
              </a:ext>
            </a:extLst>
          </p:cNvPr>
          <p:cNvSpPr txBox="1"/>
          <p:nvPr/>
        </p:nvSpPr>
        <p:spPr>
          <a:xfrm>
            <a:off x="1195390" y="2096135"/>
            <a:ext cx="1257293"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+ADEG</a:t>
            </a:r>
          </a:p>
        </p:txBody>
      </p:sp>
      <p:cxnSp>
        <p:nvCxnSpPr>
          <p:cNvPr id="18" name="Straight Connector 17">
            <a:extLst>
              <a:ext uri="{FF2B5EF4-FFF2-40B4-BE49-F238E27FC236}">
                <a16:creationId xmlns:a16="http://schemas.microsoft.com/office/drawing/2014/main" id="{70DF1D15-9853-4DC5-9566-0AB3088A5B01}"/>
              </a:ext>
            </a:extLst>
          </p:cNvPr>
          <p:cNvCxnSpPr/>
          <p:nvPr/>
        </p:nvCxnSpPr>
        <p:spPr>
          <a:xfrm>
            <a:off x="1833562" y="2524123"/>
            <a:ext cx="0" cy="3238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FA1DAC5-AF7D-4174-AB79-E9E1E3CCE671}"/>
              </a:ext>
            </a:extLst>
          </p:cNvPr>
          <p:cNvCxnSpPr>
            <a:cxnSpLocks/>
          </p:cNvCxnSpPr>
          <p:nvPr/>
        </p:nvCxnSpPr>
        <p:spPr>
          <a:xfrm flipH="1" flipV="1">
            <a:off x="2281238" y="1772895"/>
            <a:ext cx="923925"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524EBE-B7FB-4F1A-8D8E-0441B8A9659D}"/>
              </a:ext>
            </a:extLst>
          </p:cNvPr>
          <p:cNvCxnSpPr>
            <a:cxnSpLocks/>
          </p:cNvCxnSpPr>
          <p:nvPr/>
        </p:nvCxnSpPr>
        <p:spPr>
          <a:xfrm flipV="1">
            <a:off x="3204569" y="1759340"/>
            <a:ext cx="0" cy="15429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1C5B8DB-0580-4EA8-ADCA-C9C021249600}"/>
              </a:ext>
            </a:extLst>
          </p:cNvPr>
          <p:cNvCxnSpPr>
            <a:cxnSpLocks/>
          </p:cNvCxnSpPr>
          <p:nvPr/>
        </p:nvCxnSpPr>
        <p:spPr>
          <a:xfrm flipH="1" flipV="1">
            <a:off x="3219450" y="3302257"/>
            <a:ext cx="4685108"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A705242-A10F-47E8-9221-D1AC176FCBA7}"/>
              </a:ext>
            </a:extLst>
          </p:cNvPr>
          <p:cNvCxnSpPr>
            <a:cxnSpLocks/>
          </p:cNvCxnSpPr>
          <p:nvPr/>
        </p:nvCxnSpPr>
        <p:spPr>
          <a:xfrm flipV="1">
            <a:off x="3203976" y="1288238"/>
            <a:ext cx="0" cy="5052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C0BFF69-1DDD-440C-9E35-4A002E9D8041}"/>
              </a:ext>
            </a:extLst>
          </p:cNvPr>
          <p:cNvCxnSpPr>
            <a:cxnSpLocks/>
          </p:cNvCxnSpPr>
          <p:nvPr/>
        </p:nvCxnSpPr>
        <p:spPr>
          <a:xfrm flipH="1">
            <a:off x="3198028" y="1288237"/>
            <a:ext cx="983445"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AFB57D6-D64E-481C-85C5-C64AC6B718B1}"/>
              </a:ext>
            </a:extLst>
          </p:cNvPr>
          <p:cNvCxnSpPr/>
          <p:nvPr/>
        </p:nvCxnSpPr>
        <p:spPr>
          <a:xfrm>
            <a:off x="2743200" y="1583857"/>
            <a:ext cx="0" cy="3238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78CFD14-927D-4C36-A47C-E31D26335FD4}"/>
              </a:ext>
            </a:extLst>
          </p:cNvPr>
          <p:cNvCxnSpPr/>
          <p:nvPr/>
        </p:nvCxnSpPr>
        <p:spPr>
          <a:xfrm>
            <a:off x="3689750" y="1126312"/>
            <a:ext cx="0" cy="3238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2B6602E8-77E7-40D6-A50B-E95912B74A71}"/>
              </a:ext>
            </a:extLst>
          </p:cNvPr>
          <p:cNvSpPr txBox="1"/>
          <p:nvPr/>
        </p:nvSpPr>
        <p:spPr>
          <a:xfrm>
            <a:off x="2483240" y="1176419"/>
            <a:ext cx="554643"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+J</a:t>
            </a:r>
          </a:p>
        </p:txBody>
      </p:sp>
      <p:sp>
        <p:nvSpPr>
          <p:cNvPr id="56" name="TextBox 55">
            <a:extLst>
              <a:ext uri="{FF2B5EF4-FFF2-40B4-BE49-F238E27FC236}">
                <a16:creationId xmlns:a16="http://schemas.microsoft.com/office/drawing/2014/main" id="{79D851CE-A16A-45EB-84DF-D4A0FF2D0122}"/>
              </a:ext>
            </a:extLst>
          </p:cNvPr>
          <p:cNvSpPr txBox="1"/>
          <p:nvPr/>
        </p:nvSpPr>
        <p:spPr>
          <a:xfrm>
            <a:off x="3364718" y="695767"/>
            <a:ext cx="650063"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+M</a:t>
            </a:r>
          </a:p>
        </p:txBody>
      </p:sp>
      <p:cxnSp>
        <p:nvCxnSpPr>
          <p:cNvPr id="28" name="Straight Connector 27">
            <a:extLst>
              <a:ext uri="{FF2B5EF4-FFF2-40B4-BE49-F238E27FC236}">
                <a16:creationId xmlns:a16="http://schemas.microsoft.com/office/drawing/2014/main" id="{45324AF7-028A-4320-BE2B-3E4ABF31BB16}"/>
              </a:ext>
            </a:extLst>
          </p:cNvPr>
          <p:cNvCxnSpPr/>
          <p:nvPr/>
        </p:nvCxnSpPr>
        <p:spPr>
          <a:xfrm>
            <a:off x="3775475" y="4510085"/>
            <a:ext cx="0" cy="3238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84C2C12-5FC5-46D2-B7F9-C2946AC7259F}"/>
              </a:ext>
            </a:extLst>
          </p:cNvPr>
          <p:cNvCxnSpPr/>
          <p:nvPr/>
        </p:nvCxnSpPr>
        <p:spPr>
          <a:xfrm>
            <a:off x="3775475" y="3105150"/>
            <a:ext cx="0" cy="3238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856600-1EBF-4785-9A2B-63C76F9999C9}"/>
              </a:ext>
            </a:extLst>
          </p:cNvPr>
          <p:cNvSpPr txBox="1"/>
          <p:nvPr/>
        </p:nvSpPr>
        <p:spPr>
          <a:xfrm>
            <a:off x="3493306" y="2666999"/>
            <a:ext cx="564338"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+C</a:t>
            </a:r>
          </a:p>
        </p:txBody>
      </p:sp>
      <p:sp>
        <p:nvSpPr>
          <p:cNvPr id="11" name="TextBox 10">
            <a:extLst>
              <a:ext uri="{FF2B5EF4-FFF2-40B4-BE49-F238E27FC236}">
                <a16:creationId xmlns:a16="http://schemas.microsoft.com/office/drawing/2014/main" id="{C645EBE4-606A-4162-B3CC-F648FF5AECEB}"/>
              </a:ext>
            </a:extLst>
          </p:cNvPr>
          <p:cNvSpPr txBox="1"/>
          <p:nvPr/>
        </p:nvSpPr>
        <p:spPr>
          <a:xfrm>
            <a:off x="3493306" y="4087245"/>
            <a:ext cx="564338"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+C</a:t>
            </a:r>
          </a:p>
        </p:txBody>
      </p:sp>
      <p:sp>
        <p:nvSpPr>
          <p:cNvPr id="13" name="Oval 12">
            <a:extLst>
              <a:ext uri="{FF2B5EF4-FFF2-40B4-BE49-F238E27FC236}">
                <a16:creationId xmlns:a16="http://schemas.microsoft.com/office/drawing/2014/main" id="{952EB353-A45E-415A-B655-461F4965D2B8}"/>
              </a:ext>
            </a:extLst>
          </p:cNvPr>
          <p:cNvSpPr/>
          <p:nvPr/>
        </p:nvSpPr>
        <p:spPr>
          <a:xfrm>
            <a:off x="3517111" y="2625412"/>
            <a:ext cx="490531" cy="52065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AE61140-32D5-49D2-8592-874850E155A9}"/>
              </a:ext>
            </a:extLst>
          </p:cNvPr>
          <p:cNvSpPr/>
          <p:nvPr/>
        </p:nvSpPr>
        <p:spPr>
          <a:xfrm>
            <a:off x="3517110" y="4028251"/>
            <a:ext cx="490531" cy="52065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C2D4D8B-4906-41FE-B444-99533C281DD6}"/>
              </a:ext>
            </a:extLst>
          </p:cNvPr>
          <p:cNvSpPr txBox="1"/>
          <p:nvPr/>
        </p:nvSpPr>
        <p:spPr>
          <a:xfrm>
            <a:off x="552450" y="6115050"/>
            <a:ext cx="10296518"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Number of Total Transitions: 8		Analogous Traits: C</a:t>
            </a:r>
          </a:p>
        </p:txBody>
      </p:sp>
      <p:sp>
        <p:nvSpPr>
          <p:cNvPr id="19" name="TextBox 18">
            <a:extLst>
              <a:ext uri="{FF2B5EF4-FFF2-40B4-BE49-F238E27FC236}">
                <a16:creationId xmlns:a16="http://schemas.microsoft.com/office/drawing/2014/main" id="{32C0A13F-67C6-49B6-B80F-0E62C64BAC8D}"/>
              </a:ext>
            </a:extLst>
          </p:cNvPr>
          <p:cNvSpPr txBox="1"/>
          <p:nvPr/>
        </p:nvSpPr>
        <p:spPr>
          <a:xfrm>
            <a:off x="7915271" y="5564710"/>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Flatworm (             )</a:t>
            </a:r>
          </a:p>
        </p:txBody>
      </p:sp>
      <p:sp>
        <p:nvSpPr>
          <p:cNvPr id="22" name="TextBox 21">
            <a:extLst>
              <a:ext uri="{FF2B5EF4-FFF2-40B4-BE49-F238E27FC236}">
                <a16:creationId xmlns:a16="http://schemas.microsoft.com/office/drawing/2014/main" id="{E7E34376-0482-4050-B37D-FC8B9864FF21}"/>
              </a:ext>
            </a:extLst>
          </p:cNvPr>
          <p:cNvSpPr txBox="1"/>
          <p:nvPr/>
        </p:nvSpPr>
        <p:spPr>
          <a:xfrm>
            <a:off x="7915271" y="1825284"/>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Crab     (A  DE G  J  M)</a:t>
            </a:r>
          </a:p>
        </p:txBody>
      </p:sp>
      <p:sp>
        <p:nvSpPr>
          <p:cNvPr id="25" name="TextBox 24">
            <a:extLst>
              <a:ext uri="{FF2B5EF4-FFF2-40B4-BE49-F238E27FC236}">
                <a16:creationId xmlns:a16="http://schemas.microsoft.com/office/drawing/2014/main" id="{8DF9B9FF-5D35-45D1-AEF7-7F92FE24CC19}"/>
              </a:ext>
            </a:extLst>
          </p:cNvPr>
          <p:cNvSpPr txBox="1"/>
          <p:nvPr/>
        </p:nvSpPr>
        <p:spPr>
          <a:xfrm>
            <a:off x="7915271" y="457912"/>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Crayfish (A  DE G  J  M)</a:t>
            </a:r>
          </a:p>
        </p:txBody>
      </p:sp>
      <p:sp>
        <p:nvSpPr>
          <p:cNvPr id="26" name="TextBox 25">
            <a:extLst>
              <a:ext uri="{FF2B5EF4-FFF2-40B4-BE49-F238E27FC236}">
                <a16:creationId xmlns:a16="http://schemas.microsoft.com/office/drawing/2014/main" id="{4FD20419-5E96-4898-88CF-CDFBD4804FBF}"/>
              </a:ext>
            </a:extLst>
          </p:cNvPr>
          <p:cNvSpPr txBox="1"/>
          <p:nvPr/>
        </p:nvSpPr>
        <p:spPr>
          <a:xfrm>
            <a:off x="7915271" y="3096338"/>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Scorpion (A CDE G  J   )</a:t>
            </a:r>
          </a:p>
        </p:txBody>
      </p:sp>
      <p:sp>
        <p:nvSpPr>
          <p:cNvPr id="27" name="TextBox 26">
            <a:extLst>
              <a:ext uri="{FF2B5EF4-FFF2-40B4-BE49-F238E27FC236}">
                <a16:creationId xmlns:a16="http://schemas.microsoft.com/office/drawing/2014/main" id="{5F1B9CF0-7125-4ECA-BA3D-748F490BEEC8}"/>
              </a:ext>
            </a:extLst>
          </p:cNvPr>
          <p:cNvSpPr txBox="1"/>
          <p:nvPr/>
        </p:nvSpPr>
        <p:spPr>
          <a:xfrm>
            <a:off x="7915271" y="4452296"/>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Spider   (A CDE G      )</a:t>
            </a:r>
          </a:p>
        </p:txBody>
      </p:sp>
    </p:spTree>
    <p:extLst>
      <p:ext uri="{BB962C8B-B14F-4D97-AF65-F5344CB8AC3E}">
        <p14:creationId xmlns:p14="http://schemas.microsoft.com/office/powerpoint/2010/main" val="3175821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631D3C-5B5A-4E06-A452-E5820B6420B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79350" y="293951"/>
            <a:ext cx="5573420" cy="3135049"/>
          </a:xfrm>
          <a:prstGeom prst="rect">
            <a:avLst/>
          </a:prstGeom>
        </p:spPr>
      </p:pic>
      <p:pic>
        <p:nvPicPr>
          <p:cNvPr id="7" name="Picture 6">
            <a:extLst>
              <a:ext uri="{FF2B5EF4-FFF2-40B4-BE49-F238E27FC236}">
                <a16:creationId xmlns:a16="http://schemas.microsoft.com/office/drawing/2014/main" id="{F1E52B0B-D035-48F4-BA2E-66C2E7791A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4228" y="3429000"/>
            <a:ext cx="5581331" cy="3137296"/>
          </a:xfrm>
          <a:prstGeom prst="rect">
            <a:avLst/>
          </a:prstGeom>
        </p:spPr>
      </p:pic>
      <p:pic>
        <p:nvPicPr>
          <p:cNvPr id="9" name="Picture 8">
            <a:extLst>
              <a:ext uri="{FF2B5EF4-FFF2-40B4-BE49-F238E27FC236}">
                <a16:creationId xmlns:a16="http://schemas.microsoft.com/office/drawing/2014/main" id="{E2F57555-ADFC-43A9-B68F-BA67357A5E5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90408" y="3429000"/>
            <a:ext cx="5551302" cy="3124802"/>
          </a:xfrm>
          <a:prstGeom prst="rect">
            <a:avLst/>
          </a:prstGeom>
        </p:spPr>
      </p:pic>
      <p:sp>
        <p:nvSpPr>
          <p:cNvPr id="10" name="TextBox 9">
            <a:extLst>
              <a:ext uri="{FF2B5EF4-FFF2-40B4-BE49-F238E27FC236}">
                <a16:creationId xmlns:a16="http://schemas.microsoft.com/office/drawing/2014/main" id="{7D7A01FB-E029-469B-AF39-DD0DAC32C082}"/>
              </a:ext>
            </a:extLst>
          </p:cNvPr>
          <p:cNvSpPr txBox="1"/>
          <p:nvPr/>
        </p:nvSpPr>
        <p:spPr>
          <a:xfrm>
            <a:off x="592183" y="1861475"/>
            <a:ext cx="5503817" cy="646331"/>
          </a:xfrm>
          <a:prstGeom prst="rect">
            <a:avLst/>
          </a:prstGeom>
          <a:noFill/>
        </p:spPr>
        <p:txBody>
          <a:bodyPr wrap="square" rtlCol="0">
            <a:spAutoFit/>
          </a:bodyPr>
          <a:lstStyle/>
          <a:p>
            <a:r>
              <a:rPr lang="en-US" dirty="0"/>
              <a:t>All three are viable, equally parsimonious cladograms based on the information that we have.</a:t>
            </a:r>
          </a:p>
        </p:txBody>
      </p:sp>
      <p:sp>
        <p:nvSpPr>
          <p:cNvPr id="11" name="Title 1">
            <a:extLst>
              <a:ext uri="{FF2B5EF4-FFF2-40B4-BE49-F238E27FC236}">
                <a16:creationId xmlns:a16="http://schemas.microsoft.com/office/drawing/2014/main" id="{C0E71FA5-EA72-43F7-8523-03754E2885AC}"/>
              </a:ext>
            </a:extLst>
          </p:cNvPr>
          <p:cNvSpPr>
            <a:spLocks noGrp="1"/>
          </p:cNvSpPr>
          <p:nvPr>
            <p:ph type="title"/>
          </p:nvPr>
        </p:nvSpPr>
        <p:spPr>
          <a:xfrm>
            <a:off x="838200" y="365125"/>
            <a:ext cx="10515600" cy="1325563"/>
          </a:xfrm>
        </p:spPr>
        <p:txBody>
          <a:bodyPr/>
          <a:lstStyle/>
          <a:p>
            <a:r>
              <a:rPr lang="en-US" dirty="0">
                <a:latin typeface="Arial" panose="020B0604020202020204" pitchFamily="34" charset="0"/>
                <a:cs typeface="Arial" panose="020B0604020202020204" pitchFamily="34" charset="0"/>
              </a:rPr>
              <a:t>Cladogram Construction</a:t>
            </a:r>
          </a:p>
        </p:txBody>
      </p:sp>
    </p:spTree>
    <p:extLst>
      <p:ext uri="{BB962C8B-B14F-4D97-AF65-F5344CB8AC3E}">
        <p14:creationId xmlns:p14="http://schemas.microsoft.com/office/powerpoint/2010/main" val="250627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AAC1-B88B-44A7-AEDD-A4F7F2251650}"/>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Example Cladogram Construction</a:t>
            </a:r>
          </a:p>
        </p:txBody>
      </p:sp>
      <p:graphicFrame>
        <p:nvGraphicFramePr>
          <p:cNvPr id="6" name="Content Placeholder 5">
            <a:extLst>
              <a:ext uri="{FF2B5EF4-FFF2-40B4-BE49-F238E27FC236}">
                <a16:creationId xmlns:a16="http://schemas.microsoft.com/office/drawing/2014/main" id="{72027811-619C-4ED9-B695-537D3EF6051C}"/>
              </a:ext>
            </a:extLst>
          </p:cNvPr>
          <p:cNvGraphicFramePr>
            <a:graphicFrameLocks noGrp="1"/>
          </p:cNvGraphicFramePr>
          <p:nvPr>
            <p:ph idx="1"/>
            <p:extLst>
              <p:ext uri="{D42A27DB-BD31-4B8C-83A1-F6EECF244321}">
                <p14:modId xmlns:p14="http://schemas.microsoft.com/office/powerpoint/2010/main" val="1175888473"/>
              </p:ext>
            </p:extLst>
          </p:nvPr>
        </p:nvGraphicFramePr>
        <p:xfrm>
          <a:off x="1588169" y="1690689"/>
          <a:ext cx="8855243" cy="4349791"/>
        </p:xfrm>
        <a:graphic>
          <a:graphicData uri="http://schemas.openxmlformats.org/drawingml/2006/table">
            <a:tbl>
              <a:tblPr firstRow="1" firstCol="1" bandRow="1"/>
              <a:tblGrid>
                <a:gridCol w="2031947">
                  <a:extLst>
                    <a:ext uri="{9D8B030D-6E8A-4147-A177-3AD203B41FA5}">
                      <a16:colId xmlns:a16="http://schemas.microsoft.com/office/drawing/2014/main" val="4162328973"/>
                    </a:ext>
                  </a:extLst>
                </a:gridCol>
                <a:gridCol w="2986458">
                  <a:extLst>
                    <a:ext uri="{9D8B030D-6E8A-4147-A177-3AD203B41FA5}">
                      <a16:colId xmlns:a16="http://schemas.microsoft.com/office/drawing/2014/main" val="18016958"/>
                    </a:ext>
                  </a:extLst>
                </a:gridCol>
                <a:gridCol w="1054298">
                  <a:extLst>
                    <a:ext uri="{9D8B030D-6E8A-4147-A177-3AD203B41FA5}">
                      <a16:colId xmlns:a16="http://schemas.microsoft.com/office/drawing/2014/main" val="584801081"/>
                    </a:ext>
                  </a:extLst>
                </a:gridCol>
                <a:gridCol w="695635">
                  <a:extLst>
                    <a:ext uri="{9D8B030D-6E8A-4147-A177-3AD203B41FA5}">
                      <a16:colId xmlns:a16="http://schemas.microsoft.com/office/drawing/2014/main" val="1380135173"/>
                    </a:ext>
                  </a:extLst>
                </a:gridCol>
                <a:gridCol w="695635">
                  <a:extLst>
                    <a:ext uri="{9D8B030D-6E8A-4147-A177-3AD203B41FA5}">
                      <a16:colId xmlns:a16="http://schemas.microsoft.com/office/drawing/2014/main" val="3744311838"/>
                    </a:ext>
                  </a:extLst>
                </a:gridCol>
                <a:gridCol w="695635">
                  <a:extLst>
                    <a:ext uri="{9D8B030D-6E8A-4147-A177-3AD203B41FA5}">
                      <a16:colId xmlns:a16="http://schemas.microsoft.com/office/drawing/2014/main" val="1780054598"/>
                    </a:ext>
                  </a:extLst>
                </a:gridCol>
                <a:gridCol w="695635">
                  <a:extLst>
                    <a:ext uri="{9D8B030D-6E8A-4147-A177-3AD203B41FA5}">
                      <a16:colId xmlns:a16="http://schemas.microsoft.com/office/drawing/2014/main" val="3531232780"/>
                    </a:ext>
                  </a:extLst>
                </a:gridCol>
              </a:tblGrid>
              <a:tr h="2104111">
                <a:tc>
                  <a:txBody>
                    <a:bodyPr/>
                    <a:lstStyle/>
                    <a:p>
                      <a:pPr marL="71755" marR="71755">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Trait List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Crayfish</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Scorpion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Crab</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Spider</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Flatworm</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2673443"/>
                  </a:ext>
                </a:extLst>
              </a:tr>
              <a:tr h="408905">
                <a:tc>
                  <a:txBody>
                    <a:bodyPr/>
                    <a:lstStyle/>
                    <a:p>
                      <a:pPr marL="0" marR="0">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Crayfish</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  DE G  J  M</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2800">
                          <a:effectLst/>
                          <a:highlight>
                            <a:srgbClr val="A9A9A9"/>
                          </a:highlight>
                          <a:latin typeface="Courier New" panose="02070309020205020404" pitchFamily="49" charset="0"/>
                          <a:ea typeface="Calibri" panose="020F0502020204030204" pitchFamily="34" charset="0"/>
                          <a:cs typeface="Times New Roman" panose="02020603050405020304" pitchFamily="18" charset="0"/>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5</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6</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0</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9543791"/>
                  </a:ext>
                </a:extLst>
              </a:tr>
              <a:tr h="408905">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Scorpion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 CDE G  J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2800" dirty="0">
                          <a:effectLst/>
                          <a:highlight>
                            <a:srgbClr val="A9A9A9"/>
                          </a:highligh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5</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5</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0</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21874105"/>
                  </a:ext>
                </a:extLst>
              </a:tr>
              <a:tr h="408905">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Crab</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  DE G  J  M</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2800" dirty="0">
                          <a:effectLst/>
                          <a:highlight>
                            <a:srgbClr val="A9A9A9"/>
                          </a:highligh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0</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54749995"/>
                  </a:ext>
                </a:extLst>
              </a:tr>
              <a:tr h="408905">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Spider</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 CDE G</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2800" dirty="0">
                          <a:effectLst/>
                          <a:highlight>
                            <a:srgbClr val="A9A9A9"/>
                          </a:highligh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0</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68892868"/>
                  </a:ext>
                </a:extLst>
              </a:tr>
              <a:tr h="408905">
                <a:tc>
                  <a:txBody>
                    <a:bodyPr/>
                    <a:lstStyle/>
                    <a:p>
                      <a:pPr marL="0" marR="0">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Flatworm</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2800">
                          <a:effectLst/>
                          <a:highlight>
                            <a:srgbClr val="A9A9A9"/>
                          </a:highlight>
                          <a:latin typeface="Courier New" panose="02070309020205020404" pitchFamily="49" charset="0"/>
                          <a:ea typeface="Calibri" panose="020F0502020204030204" pitchFamily="34" charset="0"/>
                          <a:cs typeface="Times New Roman" panose="02020603050405020304" pitchFamily="18" charset="0"/>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1932349900"/>
                  </a:ext>
                </a:extLst>
              </a:tr>
            </a:tbl>
          </a:graphicData>
        </a:graphic>
      </p:graphicFrame>
    </p:spTree>
    <p:extLst>
      <p:ext uri="{BB962C8B-B14F-4D97-AF65-F5344CB8AC3E}">
        <p14:creationId xmlns:p14="http://schemas.microsoft.com/office/powerpoint/2010/main" val="2071153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AAC1-B88B-44A7-AEDD-A4F7F2251650}"/>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Example Cladogram Construction</a:t>
            </a:r>
          </a:p>
        </p:txBody>
      </p:sp>
      <p:sp>
        <p:nvSpPr>
          <p:cNvPr id="4" name="TextBox 3">
            <a:extLst>
              <a:ext uri="{FF2B5EF4-FFF2-40B4-BE49-F238E27FC236}">
                <a16:creationId xmlns:a16="http://schemas.microsoft.com/office/drawing/2014/main" id="{B5F9AE44-793E-4CE0-B0FB-0BF183D0B4CF}"/>
              </a:ext>
            </a:extLst>
          </p:cNvPr>
          <p:cNvSpPr txBox="1"/>
          <p:nvPr/>
        </p:nvSpPr>
        <p:spPr>
          <a:xfrm>
            <a:off x="10339905" y="728852"/>
            <a:ext cx="2543175" cy="523220"/>
          </a:xfrm>
          <a:prstGeom prst="rect">
            <a:avLst/>
          </a:prstGeom>
          <a:noFill/>
        </p:spPr>
        <p:txBody>
          <a:bodyPr wrap="square" rtlCol="0">
            <a:spAutoFit/>
          </a:bodyPr>
          <a:lstStyle/>
          <a:p>
            <a:r>
              <a:rPr lang="en-US" sz="2800" b="1" dirty="0">
                <a:solidFill>
                  <a:srgbClr val="FF0000"/>
                </a:solidFill>
                <a:latin typeface="Arial" panose="020B0604020202020204" pitchFamily="34" charset="0"/>
                <a:cs typeface="Arial" panose="020B0604020202020204" pitchFamily="34" charset="0"/>
              </a:rPr>
              <a:t>Outgroup</a:t>
            </a:r>
          </a:p>
        </p:txBody>
      </p:sp>
      <p:cxnSp>
        <p:nvCxnSpPr>
          <p:cNvPr id="6" name="Straight Arrow Connector 5">
            <a:extLst>
              <a:ext uri="{FF2B5EF4-FFF2-40B4-BE49-F238E27FC236}">
                <a16:creationId xmlns:a16="http://schemas.microsoft.com/office/drawing/2014/main" id="{9DA38938-E035-4065-AA3F-A35BB4CB7098}"/>
              </a:ext>
            </a:extLst>
          </p:cNvPr>
          <p:cNvCxnSpPr/>
          <p:nvPr/>
        </p:nvCxnSpPr>
        <p:spPr>
          <a:xfrm flipH="1">
            <a:off x="10171665" y="1252072"/>
            <a:ext cx="666750" cy="70372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5">
            <a:extLst>
              <a:ext uri="{FF2B5EF4-FFF2-40B4-BE49-F238E27FC236}">
                <a16:creationId xmlns:a16="http://schemas.microsoft.com/office/drawing/2014/main" id="{45197C7C-A4B0-45C4-B9B4-5C41E9D326E1}"/>
              </a:ext>
            </a:extLst>
          </p:cNvPr>
          <p:cNvGraphicFramePr>
            <a:graphicFrameLocks/>
          </p:cNvGraphicFramePr>
          <p:nvPr>
            <p:extLst>
              <p:ext uri="{D42A27DB-BD31-4B8C-83A1-F6EECF244321}">
                <p14:modId xmlns:p14="http://schemas.microsoft.com/office/powerpoint/2010/main" val="2803937382"/>
              </p:ext>
            </p:extLst>
          </p:nvPr>
        </p:nvGraphicFramePr>
        <p:xfrm>
          <a:off x="1588169" y="1690689"/>
          <a:ext cx="8855243" cy="4349791"/>
        </p:xfrm>
        <a:graphic>
          <a:graphicData uri="http://schemas.openxmlformats.org/drawingml/2006/table">
            <a:tbl>
              <a:tblPr firstRow="1" firstCol="1" bandRow="1"/>
              <a:tblGrid>
                <a:gridCol w="2031947">
                  <a:extLst>
                    <a:ext uri="{9D8B030D-6E8A-4147-A177-3AD203B41FA5}">
                      <a16:colId xmlns:a16="http://schemas.microsoft.com/office/drawing/2014/main" val="4162328973"/>
                    </a:ext>
                  </a:extLst>
                </a:gridCol>
                <a:gridCol w="2986458">
                  <a:extLst>
                    <a:ext uri="{9D8B030D-6E8A-4147-A177-3AD203B41FA5}">
                      <a16:colId xmlns:a16="http://schemas.microsoft.com/office/drawing/2014/main" val="18016958"/>
                    </a:ext>
                  </a:extLst>
                </a:gridCol>
                <a:gridCol w="1054298">
                  <a:extLst>
                    <a:ext uri="{9D8B030D-6E8A-4147-A177-3AD203B41FA5}">
                      <a16:colId xmlns:a16="http://schemas.microsoft.com/office/drawing/2014/main" val="584801081"/>
                    </a:ext>
                  </a:extLst>
                </a:gridCol>
                <a:gridCol w="695635">
                  <a:extLst>
                    <a:ext uri="{9D8B030D-6E8A-4147-A177-3AD203B41FA5}">
                      <a16:colId xmlns:a16="http://schemas.microsoft.com/office/drawing/2014/main" val="1380135173"/>
                    </a:ext>
                  </a:extLst>
                </a:gridCol>
                <a:gridCol w="695635">
                  <a:extLst>
                    <a:ext uri="{9D8B030D-6E8A-4147-A177-3AD203B41FA5}">
                      <a16:colId xmlns:a16="http://schemas.microsoft.com/office/drawing/2014/main" val="3744311838"/>
                    </a:ext>
                  </a:extLst>
                </a:gridCol>
                <a:gridCol w="695635">
                  <a:extLst>
                    <a:ext uri="{9D8B030D-6E8A-4147-A177-3AD203B41FA5}">
                      <a16:colId xmlns:a16="http://schemas.microsoft.com/office/drawing/2014/main" val="1780054598"/>
                    </a:ext>
                  </a:extLst>
                </a:gridCol>
                <a:gridCol w="695635">
                  <a:extLst>
                    <a:ext uri="{9D8B030D-6E8A-4147-A177-3AD203B41FA5}">
                      <a16:colId xmlns:a16="http://schemas.microsoft.com/office/drawing/2014/main" val="3531232780"/>
                    </a:ext>
                  </a:extLst>
                </a:gridCol>
              </a:tblGrid>
              <a:tr h="2104111">
                <a:tc>
                  <a:txBody>
                    <a:bodyPr/>
                    <a:lstStyle/>
                    <a:p>
                      <a:pPr marL="71755" marR="71755">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Trait List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Crayfish</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Scorpion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Crab</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Spider</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Flatworm</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2673443"/>
                  </a:ext>
                </a:extLst>
              </a:tr>
              <a:tr h="408905">
                <a:tc>
                  <a:txBody>
                    <a:bodyPr/>
                    <a:lstStyle/>
                    <a:p>
                      <a:pPr marL="0" marR="0">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Crayfish</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  DE G  J  M</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2800">
                          <a:effectLst/>
                          <a:highlight>
                            <a:srgbClr val="A9A9A9"/>
                          </a:highlight>
                          <a:latin typeface="Courier New" panose="02070309020205020404" pitchFamily="49" charset="0"/>
                          <a:ea typeface="Calibri" panose="020F0502020204030204" pitchFamily="34" charset="0"/>
                          <a:cs typeface="Times New Roman" panose="02020603050405020304" pitchFamily="18" charset="0"/>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5</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6</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0</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9543791"/>
                  </a:ext>
                </a:extLst>
              </a:tr>
              <a:tr h="408905">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Scorpion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 CDE G  J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2800" dirty="0">
                          <a:effectLst/>
                          <a:highlight>
                            <a:srgbClr val="A9A9A9"/>
                          </a:highligh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5</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5</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0</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21874105"/>
                  </a:ext>
                </a:extLst>
              </a:tr>
              <a:tr h="408905">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Crab</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  DE G  J  M</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2800" dirty="0">
                          <a:effectLst/>
                          <a:highlight>
                            <a:srgbClr val="A9A9A9"/>
                          </a:highligh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0</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54749995"/>
                  </a:ext>
                </a:extLst>
              </a:tr>
              <a:tr h="408905">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Spider</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 CDE G</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2800" dirty="0">
                          <a:effectLst/>
                          <a:highlight>
                            <a:srgbClr val="A9A9A9"/>
                          </a:highligh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0</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68892868"/>
                  </a:ext>
                </a:extLst>
              </a:tr>
              <a:tr h="408905">
                <a:tc>
                  <a:txBody>
                    <a:bodyPr/>
                    <a:lstStyle/>
                    <a:p>
                      <a:pPr marL="0" marR="0">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Flatworm</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2800">
                          <a:effectLst/>
                          <a:highlight>
                            <a:srgbClr val="A9A9A9"/>
                          </a:highlight>
                          <a:latin typeface="Courier New" panose="02070309020205020404" pitchFamily="49" charset="0"/>
                          <a:ea typeface="Calibri" panose="020F0502020204030204" pitchFamily="34" charset="0"/>
                          <a:cs typeface="Times New Roman" panose="02020603050405020304" pitchFamily="18" charset="0"/>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1932349900"/>
                  </a:ext>
                </a:extLst>
              </a:tr>
            </a:tbl>
          </a:graphicData>
        </a:graphic>
      </p:graphicFrame>
    </p:spTree>
    <p:extLst>
      <p:ext uri="{BB962C8B-B14F-4D97-AF65-F5344CB8AC3E}">
        <p14:creationId xmlns:p14="http://schemas.microsoft.com/office/powerpoint/2010/main" val="385513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0B4825B-014C-46FE-AEE9-3E5CBB96384A}"/>
              </a:ext>
            </a:extLst>
          </p:cNvPr>
          <p:cNvCxnSpPr>
            <a:cxnSpLocks/>
          </p:cNvCxnSpPr>
          <p:nvPr/>
        </p:nvCxnSpPr>
        <p:spPr>
          <a:xfrm>
            <a:off x="1362075" y="2667000"/>
            <a:ext cx="0" cy="31131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96B7D3F-991C-4C16-B377-9FC0ED83FD29}"/>
              </a:ext>
            </a:extLst>
          </p:cNvPr>
          <p:cNvCxnSpPr>
            <a:cxnSpLocks/>
          </p:cNvCxnSpPr>
          <p:nvPr/>
        </p:nvCxnSpPr>
        <p:spPr>
          <a:xfrm flipH="1">
            <a:off x="1362075" y="5780154"/>
            <a:ext cx="65531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1949A6B-9792-45AC-8751-79CFBA77D6D3}"/>
              </a:ext>
            </a:extLst>
          </p:cNvPr>
          <p:cNvSpPr txBox="1"/>
          <p:nvPr/>
        </p:nvSpPr>
        <p:spPr>
          <a:xfrm>
            <a:off x="7915271" y="5564710"/>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Flatworm (             )</a:t>
            </a:r>
          </a:p>
        </p:txBody>
      </p:sp>
    </p:spTree>
    <p:extLst>
      <p:ext uri="{BB962C8B-B14F-4D97-AF65-F5344CB8AC3E}">
        <p14:creationId xmlns:p14="http://schemas.microsoft.com/office/powerpoint/2010/main" val="259708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0B4825B-014C-46FE-AEE9-3E5CBB96384A}"/>
              </a:ext>
            </a:extLst>
          </p:cNvPr>
          <p:cNvCxnSpPr>
            <a:cxnSpLocks/>
          </p:cNvCxnSpPr>
          <p:nvPr/>
        </p:nvCxnSpPr>
        <p:spPr>
          <a:xfrm>
            <a:off x="1362075" y="2667000"/>
            <a:ext cx="0" cy="31131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96B7D3F-991C-4C16-B377-9FC0ED83FD29}"/>
              </a:ext>
            </a:extLst>
          </p:cNvPr>
          <p:cNvCxnSpPr>
            <a:cxnSpLocks/>
          </p:cNvCxnSpPr>
          <p:nvPr/>
        </p:nvCxnSpPr>
        <p:spPr>
          <a:xfrm flipH="1">
            <a:off x="1362075" y="5780154"/>
            <a:ext cx="65531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6248776-2086-4319-9B25-E348FB7A973F}"/>
              </a:ext>
            </a:extLst>
          </p:cNvPr>
          <p:cNvCxnSpPr>
            <a:cxnSpLocks/>
          </p:cNvCxnSpPr>
          <p:nvPr/>
        </p:nvCxnSpPr>
        <p:spPr>
          <a:xfrm flipH="1" flipV="1">
            <a:off x="1362075" y="2666999"/>
            <a:ext cx="923925"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DF1D15-9853-4DC5-9566-0AB3088A5B01}"/>
              </a:ext>
            </a:extLst>
          </p:cNvPr>
          <p:cNvCxnSpPr/>
          <p:nvPr/>
        </p:nvCxnSpPr>
        <p:spPr>
          <a:xfrm>
            <a:off x="1833562" y="2524123"/>
            <a:ext cx="0" cy="3238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4F98757-B96D-4EC1-AD32-DAAE9A916926}"/>
              </a:ext>
            </a:extLst>
          </p:cNvPr>
          <p:cNvSpPr txBox="1"/>
          <p:nvPr/>
        </p:nvSpPr>
        <p:spPr>
          <a:xfrm>
            <a:off x="7915271" y="5564710"/>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Flatworm (             )</a:t>
            </a:r>
          </a:p>
        </p:txBody>
      </p:sp>
      <p:graphicFrame>
        <p:nvGraphicFramePr>
          <p:cNvPr id="3" name="Content Placeholder 5">
            <a:extLst>
              <a:ext uri="{FF2B5EF4-FFF2-40B4-BE49-F238E27FC236}">
                <a16:creationId xmlns:a16="http://schemas.microsoft.com/office/drawing/2014/main" id="{E2331117-6515-45C7-8443-F9AC62582EA0}"/>
              </a:ext>
            </a:extLst>
          </p:cNvPr>
          <p:cNvGraphicFramePr>
            <a:graphicFrameLocks/>
          </p:cNvGraphicFramePr>
          <p:nvPr>
            <p:extLst>
              <p:ext uri="{D42A27DB-BD31-4B8C-83A1-F6EECF244321}">
                <p14:modId xmlns:p14="http://schemas.microsoft.com/office/powerpoint/2010/main" val="2813940914"/>
              </p:ext>
            </p:extLst>
          </p:nvPr>
        </p:nvGraphicFramePr>
        <p:xfrm>
          <a:off x="5295905" y="315846"/>
          <a:ext cx="6166684" cy="3113154"/>
        </p:xfrm>
        <a:graphic>
          <a:graphicData uri="http://schemas.openxmlformats.org/drawingml/2006/table">
            <a:tbl>
              <a:tblPr firstRow="1" firstCol="1" bandRow="1"/>
              <a:tblGrid>
                <a:gridCol w="1415023">
                  <a:extLst>
                    <a:ext uri="{9D8B030D-6E8A-4147-A177-3AD203B41FA5}">
                      <a16:colId xmlns:a16="http://schemas.microsoft.com/office/drawing/2014/main" val="4162328973"/>
                    </a:ext>
                  </a:extLst>
                </a:gridCol>
                <a:gridCol w="2079733">
                  <a:extLst>
                    <a:ext uri="{9D8B030D-6E8A-4147-A177-3AD203B41FA5}">
                      <a16:colId xmlns:a16="http://schemas.microsoft.com/office/drawing/2014/main" val="18016958"/>
                    </a:ext>
                  </a:extLst>
                </a:gridCol>
                <a:gridCol w="734200">
                  <a:extLst>
                    <a:ext uri="{9D8B030D-6E8A-4147-A177-3AD203B41FA5}">
                      <a16:colId xmlns:a16="http://schemas.microsoft.com/office/drawing/2014/main" val="584801081"/>
                    </a:ext>
                  </a:extLst>
                </a:gridCol>
                <a:gridCol w="484432">
                  <a:extLst>
                    <a:ext uri="{9D8B030D-6E8A-4147-A177-3AD203B41FA5}">
                      <a16:colId xmlns:a16="http://schemas.microsoft.com/office/drawing/2014/main" val="1380135173"/>
                    </a:ext>
                  </a:extLst>
                </a:gridCol>
                <a:gridCol w="484432">
                  <a:extLst>
                    <a:ext uri="{9D8B030D-6E8A-4147-A177-3AD203B41FA5}">
                      <a16:colId xmlns:a16="http://schemas.microsoft.com/office/drawing/2014/main" val="3744311838"/>
                    </a:ext>
                  </a:extLst>
                </a:gridCol>
                <a:gridCol w="484432">
                  <a:extLst>
                    <a:ext uri="{9D8B030D-6E8A-4147-A177-3AD203B41FA5}">
                      <a16:colId xmlns:a16="http://schemas.microsoft.com/office/drawing/2014/main" val="1780054598"/>
                    </a:ext>
                  </a:extLst>
                </a:gridCol>
                <a:gridCol w="484432">
                  <a:extLst>
                    <a:ext uri="{9D8B030D-6E8A-4147-A177-3AD203B41FA5}">
                      <a16:colId xmlns:a16="http://schemas.microsoft.com/office/drawing/2014/main" val="3531232780"/>
                    </a:ext>
                  </a:extLst>
                </a:gridCol>
              </a:tblGrid>
              <a:tr h="1578934">
                <a:tc>
                  <a:txBody>
                    <a:bodyPr/>
                    <a:lstStyle/>
                    <a:p>
                      <a:pPr marL="71755" marR="71755">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Trait List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Crayfish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nSpc>
                          <a:spcPct val="107000"/>
                        </a:lnSpc>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Scorpion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nSpc>
                          <a:spcPct val="107000"/>
                        </a:lnSpc>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Crab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nSpc>
                          <a:spcPct val="107000"/>
                        </a:lnSpc>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Spider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nSpc>
                          <a:spcPct val="107000"/>
                        </a:lnSpc>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Flatworm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2673443"/>
                  </a:ext>
                </a:extLst>
              </a:tr>
              <a:tr h="306844">
                <a:tc>
                  <a:txBody>
                    <a:bodyPr/>
                    <a:lstStyle/>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Crayfish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  DE G  J  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800" dirty="0">
                          <a:effectLst/>
                          <a:highlight>
                            <a:srgbClr val="A9A9A9"/>
                          </a:highligh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9543791"/>
                  </a:ext>
                </a:extLst>
              </a:tr>
              <a:tr h="306844">
                <a:tc>
                  <a:txBody>
                    <a:bodyPr/>
                    <a:lstStyle/>
                    <a:p>
                      <a:pPr marL="0" marR="0">
                        <a:lnSpc>
                          <a:spcPct val="107000"/>
                        </a:lnSpc>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Scorpion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 CDE G  J  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800" dirty="0">
                          <a:effectLst/>
                          <a:highlight>
                            <a:srgbClr val="A9A9A9"/>
                          </a:highligh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21874105"/>
                  </a:ext>
                </a:extLst>
              </a:tr>
              <a:tr h="306844">
                <a:tc>
                  <a:txBody>
                    <a:bodyPr/>
                    <a:lstStyle/>
                    <a:p>
                      <a:pPr marL="0" marR="0">
                        <a:lnSpc>
                          <a:spcPct val="107000"/>
                        </a:lnSpc>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Crab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  DE G  J  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800" dirty="0">
                          <a:effectLst/>
                          <a:highlight>
                            <a:srgbClr val="A9A9A9"/>
                          </a:highligh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54749995"/>
                  </a:ext>
                </a:extLst>
              </a:tr>
              <a:tr h="306844">
                <a:tc>
                  <a:txBody>
                    <a:bodyPr/>
                    <a:lstStyle/>
                    <a:p>
                      <a:pPr marL="0" marR="0">
                        <a:lnSpc>
                          <a:spcPct val="107000"/>
                        </a:lnSpc>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Spider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 CDE 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800" dirty="0">
                          <a:effectLst/>
                          <a:highlight>
                            <a:srgbClr val="A9A9A9"/>
                          </a:highligh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68892868"/>
                  </a:ext>
                </a:extLst>
              </a:tr>
              <a:tr h="306844">
                <a:tc>
                  <a:txBody>
                    <a:bodyPr/>
                    <a:lstStyle/>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Flatworm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1800">
                          <a:effectLst/>
                          <a:highlight>
                            <a:srgbClr val="A9A9A9"/>
                          </a:highlight>
                          <a:latin typeface="Courier New" panose="02070309020205020404" pitchFamily="49" charset="0"/>
                          <a:ea typeface="Calibri" panose="020F0502020204030204" pitchFamily="34"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1932349900"/>
                  </a:ext>
                </a:extLst>
              </a:tr>
            </a:tbl>
          </a:graphicData>
        </a:graphic>
      </p:graphicFrame>
      <p:sp>
        <p:nvSpPr>
          <p:cNvPr id="4" name="TextBox 3">
            <a:extLst>
              <a:ext uri="{FF2B5EF4-FFF2-40B4-BE49-F238E27FC236}">
                <a16:creationId xmlns:a16="http://schemas.microsoft.com/office/drawing/2014/main" id="{46E34143-EA7E-42F0-B2FA-07D1BE944710}"/>
              </a:ext>
            </a:extLst>
          </p:cNvPr>
          <p:cNvSpPr txBox="1"/>
          <p:nvPr/>
        </p:nvSpPr>
        <p:spPr>
          <a:xfrm>
            <a:off x="1162051" y="2094189"/>
            <a:ext cx="1123949"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+ADEG</a:t>
            </a:r>
          </a:p>
        </p:txBody>
      </p:sp>
    </p:spTree>
    <p:extLst>
      <p:ext uri="{BB962C8B-B14F-4D97-AF65-F5344CB8AC3E}">
        <p14:creationId xmlns:p14="http://schemas.microsoft.com/office/powerpoint/2010/main" val="71275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0B4825B-014C-46FE-AEE9-3E5CBB96384A}"/>
              </a:ext>
            </a:extLst>
          </p:cNvPr>
          <p:cNvCxnSpPr>
            <a:cxnSpLocks/>
          </p:cNvCxnSpPr>
          <p:nvPr/>
        </p:nvCxnSpPr>
        <p:spPr>
          <a:xfrm>
            <a:off x="1362075" y="2667000"/>
            <a:ext cx="0" cy="31131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96B7D3F-991C-4C16-B377-9FC0ED83FD29}"/>
              </a:ext>
            </a:extLst>
          </p:cNvPr>
          <p:cNvCxnSpPr>
            <a:cxnSpLocks/>
          </p:cNvCxnSpPr>
          <p:nvPr/>
        </p:nvCxnSpPr>
        <p:spPr>
          <a:xfrm flipH="1">
            <a:off x="1362075" y="5780154"/>
            <a:ext cx="65531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6248776-2086-4319-9B25-E348FB7A973F}"/>
              </a:ext>
            </a:extLst>
          </p:cNvPr>
          <p:cNvCxnSpPr>
            <a:cxnSpLocks/>
          </p:cNvCxnSpPr>
          <p:nvPr/>
        </p:nvCxnSpPr>
        <p:spPr>
          <a:xfrm flipH="1" flipV="1">
            <a:off x="1362075" y="2666999"/>
            <a:ext cx="923925"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F410D88-0F18-46F5-82C5-0EE73997D4E4}"/>
              </a:ext>
            </a:extLst>
          </p:cNvPr>
          <p:cNvCxnSpPr>
            <a:cxnSpLocks/>
          </p:cNvCxnSpPr>
          <p:nvPr/>
        </p:nvCxnSpPr>
        <p:spPr>
          <a:xfrm>
            <a:off x="2286000" y="2666999"/>
            <a:ext cx="0" cy="1319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66D87B0-D6EB-4957-887D-9C64F6BB1A5F}"/>
              </a:ext>
            </a:extLst>
          </p:cNvPr>
          <p:cNvCxnSpPr>
            <a:cxnSpLocks/>
          </p:cNvCxnSpPr>
          <p:nvPr/>
        </p:nvCxnSpPr>
        <p:spPr>
          <a:xfrm>
            <a:off x="2286000" y="1347786"/>
            <a:ext cx="0" cy="1319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4FBD51F-1820-4DF5-A10A-BB6E94082DF2}"/>
              </a:ext>
            </a:extLst>
          </p:cNvPr>
          <p:cNvCxnSpPr>
            <a:cxnSpLocks/>
          </p:cNvCxnSpPr>
          <p:nvPr/>
        </p:nvCxnSpPr>
        <p:spPr>
          <a:xfrm flipH="1">
            <a:off x="2286001" y="3986212"/>
            <a:ext cx="18954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98BDBD1-4F49-40A1-984D-C7377B96502D}"/>
              </a:ext>
            </a:extLst>
          </p:cNvPr>
          <p:cNvCxnSpPr>
            <a:cxnSpLocks/>
          </p:cNvCxnSpPr>
          <p:nvPr/>
        </p:nvCxnSpPr>
        <p:spPr>
          <a:xfrm flipH="1">
            <a:off x="2286000" y="1368680"/>
            <a:ext cx="18954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B8F617F-B15C-4E8D-8770-58490326C3B0}"/>
              </a:ext>
            </a:extLst>
          </p:cNvPr>
          <p:cNvCxnSpPr>
            <a:cxnSpLocks/>
          </p:cNvCxnSpPr>
          <p:nvPr/>
        </p:nvCxnSpPr>
        <p:spPr>
          <a:xfrm>
            <a:off x="4181474" y="673356"/>
            <a:ext cx="0" cy="6953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17D6532-1A76-4304-B7C9-12C17E368A90}"/>
              </a:ext>
            </a:extLst>
          </p:cNvPr>
          <p:cNvCxnSpPr>
            <a:cxnSpLocks/>
          </p:cNvCxnSpPr>
          <p:nvPr/>
        </p:nvCxnSpPr>
        <p:spPr>
          <a:xfrm>
            <a:off x="4181474" y="1347786"/>
            <a:ext cx="0" cy="6953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6572D80-FC21-438C-82F2-60ACE6E83AD1}"/>
              </a:ext>
            </a:extLst>
          </p:cNvPr>
          <p:cNvCxnSpPr>
            <a:cxnSpLocks/>
          </p:cNvCxnSpPr>
          <p:nvPr/>
        </p:nvCxnSpPr>
        <p:spPr>
          <a:xfrm flipH="1">
            <a:off x="4181474" y="2043110"/>
            <a:ext cx="37338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81C822-F00E-4C10-9D4E-52C4DACC578F}"/>
              </a:ext>
            </a:extLst>
          </p:cNvPr>
          <p:cNvCxnSpPr>
            <a:cxnSpLocks/>
          </p:cNvCxnSpPr>
          <p:nvPr/>
        </p:nvCxnSpPr>
        <p:spPr>
          <a:xfrm flipH="1">
            <a:off x="4181473" y="673356"/>
            <a:ext cx="37338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DF1D15-9853-4DC5-9566-0AB3088A5B01}"/>
              </a:ext>
            </a:extLst>
          </p:cNvPr>
          <p:cNvCxnSpPr/>
          <p:nvPr/>
        </p:nvCxnSpPr>
        <p:spPr>
          <a:xfrm>
            <a:off x="1833562" y="2524123"/>
            <a:ext cx="0" cy="3238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6D1C969-3CF8-4229-8F21-72B242A58C27}"/>
              </a:ext>
            </a:extLst>
          </p:cNvPr>
          <p:cNvSpPr txBox="1"/>
          <p:nvPr/>
        </p:nvSpPr>
        <p:spPr>
          <a:xfrm>
            <a:off x="7915271" y="5564710"/>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Flatworm (             )</a:t>
            </a:r>
          </a:p>
        </p:txBody>
      </p:sp>
      <p:sp>
        <p:nvSpPr>
          <p:cNvPr id="7" name="TextBox 6">
            <a:extLst>
              <a:ext uri="{FF2B5EF4-FFF2-40B4-BE49-F238E27FC236}">
                <a16:creationId xmlns:a16="http://schemas.microsoft.com/office/drawing/2014/main" id="{0973DFED-9EED-4D78-928C-B96306B6C254}"/>
              </a:ext>
            </a:extLst>
          </p:cNvPr>
          <p:cNvSpPr txBox="1"/>
          <p:nvPr/>
        </p:nvSpPr>
        <p:spPr>
          <a:xfrm>
            <a:off x="7915271" y="1825284"/>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Crab     (A  DE G  J  M)</a:t>
            </a:r>
          </a:p>
        </p:txBody>
      </p:sp>
      <p:sp>
        <p:nvSpPr>
          <p:cNvPr id="8" name="TextBox 7">
            <a:extLst>
              <a:ext uri="{FF2B5EF4-FFF2-40B4-BE49-F238E27FC236}">
                <a16:creationId xmlns:a16="http://schemas.microsoft.com/office/drawing/2014/main" id="{23E488A5-2AC5-4D70-B7FA-0D82FA061900}"/>
              </a:ext>
            </a:extLst>
          </p:cNvPr>
          <p:cNvSpPr txBox="1"/>
          <p:nvPr/>
        </p:nvSpPr>
        <p:spPr>
          <a:xfrm>
            <a:off x="7915271" y="457912"/>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Crayfish (A  DE G  J  M)</a:t>
            </a:r>
          </a:p>
        </p:txBody>
      </p:sp>
      <p:sp>
        <p:nvSpPr>
          <p:cNvPr id="11" name="TextBox 10">
            <a:extLst>
              <a:ext uri="{FF2B5EF4-FFF2-40B4-BE49-F238E27FC236}">
                <a16:creationId xmlns:a16="http://schemas.microsoft.com/office/drawing/2014/main" id="{8CD1FB9F-4561-44FC-9A85-1A6AC40BFE8C}"/>
              </a:ext>
            </a:extLst>
          </p:cNvPr>
          <p:cNvSpPr txBox="1"/>
          <p:nvPr/>
        </p:nvSpPr>
        <p:spPr>
          <a:xfrm>
            <a:off x="1162051" y="2094189"/>
            <a:ext cx="1123949"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+ADEG</a:t>
            </a:r>
          </a:p>
        </p:txBody>
      </p:sp>
    </p:spTree>
    <p:extLst>
      <p:ext uri="{BB962C8B-B14F-4D97-AF65-F5344CB8AC3E}">
        <p14:creationId xmlns:p14="http://schemas.microsoft.com/office/powerpoint/2010/main" val="773886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0B4825B-014C-46FE-AEE9-3E5CBB96384A}"/>
              </a:ext>
            </a:extLst>
          </p:cNvPr>
          <p:cNvCxnSpPr>
            <a:cxnSpLocks/>
          </p:cNvCxnSpPr>
          <p:nvPr/>
        </p:nvCxnSpPr>
        <p:spPr>
          <a:xfrm>
            <a:off x="1362075" y="2667000"/>
            <a:ext cx="0" cy="31131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96B7D3F-991C-4C16-B377-9FC0ED83FD29}"/>
              </a:ext>
            </a:extLst>
          </p:cNvPr>
          <p:cNvCxnSpPr>
            <a:cxnSpLocks/>
          </p:cNvCxnSpPr>
          <p:nvPr/>
        </p:nvCxnSpPr>
        <p:spPr>
          <a:xfrm flipH="1">
            <a:off x="1362075" y="5780154"/>
            <a:ext cx="65531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6248776-2086-4319-9B25-E348FB7A973F}"/>
              </a:ext>
            </a:extLst>
          </p:cNvPr>
          <p:cNvCxnSpPr>
            <a:cxnSpLocks/>
          </p:cNvCxnSpPr>
          <p:nvPr/>
        </p:nvCxnSpPr>
        <p:spPr>
          <a:xfrm flipH="1" flipV="1">
            <a:off x="1362075" y="2666999"/>
            <a:ext cx="923925"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F410D88-0F18-46F5-82C5-0EE73997D4E4}"/>
              </a:ext>
            </a:extLst>
          </p:cNvPr>
          <p:cNvCxnSpPr>
            <a:cxnSpLocks/>
          </p:cNvCxnSpPr>
          <p:nvPr/>
        </p:nvCxnSpPr>
        <p:spPr>
          <a:xfrm>
            <a:off x="2286000" y="2666999"/>
            <a:ext cx="0" cy="1319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66D87B0-D6EB-4957-887D-9C64F6BB1A5F}"/>
              </a:ext>
            </a:extLst>
          </p:cNvPr>
          <p:cNvCxnSpPr>
            <a:cxnSpLocks/>
          </p:cNvCxnSpPr>
          <p:nvPr/>
        </p:nvCxnSpPr>
        <p:spPr>
          <a:xfrm>
            <a:off x="2286000" y="1347786"/>
            <a:ext cx="0" cy="1319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4FBD51F-1820-4DF5-A10A-BB6E94082DF2}"/>
              </a:ext>
            </a:extLst>
          </p:cNvPr>
          <p:cNvCxnSpPr>
            <a:cxnSpLocks/>
          </p:cNvCxnSpPr>
          <p:nvPr/>
        </p:nvCxnSpPr>
        <p:spPr>
          <a:xfrm flipH="1">
            <a:off x="2286001" y="3986212"/>
            <a:ext cx="18954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98BDBD1-4F49-40A1-984D-C7377B96502D}"/>
              </a:ext>
            </a:extLst>
          </p:cNvPr>
          <p:cNvCxnSpPr>
            <a:cxnSpLocks/>
          </p:cNvCxnSpPr>
          <p:nvPr/>
        </p:nvCxnSpPr>
        <p:spPr>
          <a:xfrm flipH="1">
            <a:off x="2286000" y="1368680"/>
            <a:ext cx="18954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B8F617F-B15C-4E8D-8770-58490326C3B0}"/>
              </a:ext>
            </a:extLst>
          </p:cNvPr>
          <p:cNvCxnSpPr>
            <a:cxnSpLocks/>
          </p:cNvCxnSpPr>
          <p:nvPr/>
        </p:nvCxnSpPr>
        <p:spPr>
          <a:xfrm>
            <a:off x="4181471" y="3324448"/>
            <a:ext cx="0" cy="6953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17D6532-1A76-4304-B7C9-12C17E368A90}"/>
              </a:ext>
            </a:extLst>
          </p:cNvPr>
          <p:cNvCxnSpPr>
            <a:cxnSpLocks/>
          </p:cNvCxnSpPr>
          <p:nvPr/>
        </p:nvCxnSpPr>
        <p:spPr>
          <a:xfrm>
            <a:off x="4181471" y="3998878"/>
            <a:ext cx="0" cy="6953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6572D80-FC21-438C-82F2-60ACE6E83AD1}"/>
              </a:ext>
            </a:extLst>
          </p:cNvPr>
          <p:cNvCxnSpPr>
            <a:cxnSpLocks/>
          </p:cNvCxnSpPr>
          <p:nvPr/>
        </p:nvCxnSpPr>
        <p:spPr>
          <a:xfrm flipH="1">
            <a:off x="4181471" y="4694202"/>
            <a:ext cx="37338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81C822-F00E-4C10-9D4E-52C4DACC578F}"/>
              </a:ext>
            </a:extLst>
          </p:cNvPr>
          <p:cNvCxnSpPr>
            <a:cxnSpLocks/>
          </p:cNvCxnSpPr>
          <p:nvPr/>
        </p:nvCxnSpPr>
        <p:spPr>
          <a:xfrm flipH="1">
            <a:off x="4181470" y="3324448"/>
            <a:ext cx="37338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DF1D15-9853-4DC5-9566-0AB3088A5B01}"/>
              </a:ext>
            </a:extLst>
          </p:cNvPr>
          <p:cNvCxnSpPr/>
          <p:nvPr/>
        </p:nvCxnSpPr>
        <p:spPr>
          <a:xfrm>
            <a:off x="1833562" y="2524123"/>
            <a:ext cx="0" cy="3238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6D1C969-3CF8-4229-8F21-72B242A58C27}"/>
              </a:ext>
            </a:extLst>
          </p:cNvPr>
          <p:cNvSpPr txBox="1"/>
          <p:nvPr/>
        </p:nvSpPr>
        <p:spPr>
          <a:xfrm>
            <a:off x="7915271" y="5564710"/>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Flatworm (             )</a:t>
            </a:r>
          </a:p>
        </p:txBody>
      </p:sp>
      <p:sp>
        <p:nvSpPr>
          <p:cNvPr id="7" name="TextBox 6">
            <a:extLst>
              <a:ext uri="{FF2B5EF4-FFF2-40B4-BE49-F238E27FC236}">
                <a16:creationId xmlns:a16="http://schemas.microsoft.com/office/drawing/2014/main" id="{0973DFED-9EED-4D78-928C-B96306B6C254}"/>
              </a:ext>
            </a:extLst>
          </p:cNvPr>
          <p:cNvSpPr txBox="1"/>
          <p:nvPr/>
        </p:nvSpPr>
        <p:spPr>
          <a:xfrm>
            <a:off x="7915268" y="4476376"/>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Crab     (A  DE G  J  M)</a:t>
            </a:r>
          </a:p>
        </p:txBody>
      </p:sp>
      <p:sp>
        <p:nvSpPr>
          <p:cNvPr id="8" name="TextBox 7">
            <a:extLst>
              <a:ext uri="{FF2B5EF4-FFF2-40B4-BE49-F238E27FC236}">
                <a16:creationId xmlns:a16="http://schemas.microsoft.com/office/drawing/2014/main" id="{23E488A5-2AC5-4D70-B7FA-0D82FA061900}"/>
              </a:ext>
            </a:extLst>
          </p:cNvPr>
          <p:cNvSpPr txBox="1"/>
          <p:nvPr/>
        </p:nvSpPr>
        <p:spPr>
          <a:xfrm>
            <a:off x="7915268" y="3109004"/>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Crayfish (A  DE G  J  M)</a:t>
            </a:r>
          </a:p>
        </p:txBody>
      </p:sp>
      <p:sp>
        <p:nvSpPr>
          <p:cNvPr id="2" name="TextBox 1">
            <a:extLst>
              <a:ext uri="{FF2B5EF4-FFF2-40B4-BE49-F238E27FC236}">
                <a16:creationId xmlns:a16="http://schemas.microsoft.com/office/drawing/2014/main" id="{0B079037-7F87-418F-A57D-82DE60C619AF}"/>
              </a:ext>
            </a:extLst>
          </p:cNvPr>
          <p:cNvSpPr txBox="1"/>
          <p:nvPr/>
        </p:nvSpPr>
        <p:spPr>
          <a:xfrm>
            <a:off x="1162051" y="2094189"/>
            <a:ext cx="1123949"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+ADEG</a:t>
            </a:r>
          </a:p>
        </p:txBody>
      </p:sp>
    </p:spTree>
    <p:extLst>
      <p:ext uri="{BB962C8B-B14F-4D97-AF65-F5344CB8AC3E}">
        <p14:creationId xmlns:p14="http://schemas.microsoft.com/office/powerpoint/2010/main" val="1298313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0B4825B-014C-46FE-AEE9-3E5CBB96384A}"/>
              </a:ext>
            </a:extLst>
          </p:cNvPr>
          <p:cNvCxnSpPr>
            <a:cxnSpLocks/>
          </p:cNvCxnSpPr>
          <p:nvPr/>
        </p:nvCxnSpPr>
        <p:spPr>
          <a:xfrm>
            <a:off x="1362075" y="2667000"/>
            <a:ext cx="0" cy="31131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96B7D3F-991C-4C16-B377-9FC0ED83FD29}"/>
              </a:ext>
            </a:extLst>
          </p:cNvPr>
          <p:cNvCxnSpPr>
            <a:cxnSpLocks/>
          </p:cNvCxnSpPr>
          <p:nvPr/>
        </p:nvCxnSpPr>
        <p:spPr>
          <a:xfrm flipH="1">
            <a:off x="1362075" y="5780154"/>
            <a:ext cx="65531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6248776-2086-4319-9B25-E348FB7A973F}"/>
              </a:ext>
            </a:extLst>
          </p:cNvPr>
          <p:cNvCxnSpPr>
            <a:cxnSpLocks/>
          </p:cNvCxnSpPr>
          <p:nvPr/>
        </p:nvCxnSpPr>
        <p:spPr>
          <a:xfrm flipH="1" flipV="1">
            <a:off x="1362075" y="2666999"/>
            <a:ext cx="923925"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F410D88-0F18-46F5-82C5-0EE73997D4E4}"/>
              </a:ext>
            </a:extLst>
          </p:cNvPr>
          <p:cNvCxnSpPr>
            <a:cxnSpLocks/>
          </p:cNvCxnSpPr>
          <p:nvPr/>
        </p:nvCxnSpPr>
        <p:spPr>
          <a:xfrm>
            <a:off x="2286000" y="2666999"/>
            <a:ext cx="0" cy="1319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66D87B0-D6EB-4957-887D-9C64F6BB1A5F}"/>
              </a:ext>
            </a:extLst>
          </p:cNvPr>
          <p:cNvCxnSpPr>
            <a:cxnSpLocks/>
          </p:cNvCxnSpPr>
          <p:nvPr/>
        </p:nvCxnSpPr>
        <p:spPr>
          <a:xfrm>
            <a:off x="2286000" y="1347786"/>
            <a:ext cx="0" cy="1319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4FBD51F-1820-4DF5-A10A-BB6E94082DF2}"/>
              </a:ext>
            </a:extLst>
          </p:cNvPr>
          <p:cNvCxnSpPr>
            <a:cxnSpLocks/>
          </p:cNvCxnSpPr>
          <p:nvPr/>
        </p:nvCxnSpPr>
        <p:spPr>
          <a:xfrm flipH="1">
            <a:off x="2286001" y="3986212"/>
            <a:ext cx="18954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98BDBD1-4F49-40A1-984D-C7377B96502D}"/>
              </a:ext>
            </a:extLst>
          </p:cNvPr>
          <p:cNvCxnSpPr>
            <a:cxnSpLocks/>
          </p:cNvCxnSpPr>
          <p:nvPr/>
        </p:nvCxnSpPr>
        <p:spPr>
          <a:xfrm flipH="1">
            <a:off x="2286000" y="1368680"/>
            <a:ext cx="18954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B8F617F-B15C-4E8D-8770-58490326C3B0}"/>
              </a:ext>
            </a:extLst>
          </p:cNvPr>
          <p:cNvCxnSpPr>
            <a:cxnSpLocks/>
          </p:cNvCxnSpPr>
          <p:nvPr/>
        </p:nvCxnSpPr>
        <p:spPr>
          <a:xfrm>
            <a:off x="4181474" y="673356"/>
            <a:ext cx="0" cy="6953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17D6532-1A76-4304-B7C9-12C17E368A90}"/>
              </a:ext>
            </a:extLst>
          </p:cNvPr>
          <p:cNvCxnSpPr>
            <a:cxnSpLocks/>
          </p:cNvCxnSpPr>
          <p:nvPr/>
        </p:nvCxnSpPr>
        <p:spPr>
          <a:xfrm>
            <a:off x="4181474" y="1347786"/>
            <a:ext cx="0" cy="6953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6572D80-FC21-438C-82F2-60ACE6E83AD1}"/>
              </a:ext>
            </a:extLst>
          </p:cNvPr>
          <p:cNvCxnSpPr>
            <a:cxnSpLocks/>
          </p:cNvCxnSpPr>
          <p:nvPr/>
        </p:nvCxnSpPr>
        <p:spPr>
          <a:xfrm flipH="1">
            <a:off x="4181474" y="2043110"/>
            <a:ext cx="37338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81C822-F00E-4C10-9D4E-52C4DACC578F}"/>
              </a:ext>
            </a:extLst>
          </p:cNvPr>
          <p:cNvCxnSpPr>
            <a:cxnSpLocks/>
          </p:cNvCxnSpPr>
          <p:nvPr/>
        </p:nvCxnSpPr>
        <p:spPr>
          <a:xfrm flipH="1">
            <a:off x="4181473" y="673356"/>
            <a:ext cx="37338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DF1D15-9853-4DC5-9566-0AB3088A5B01}"/>
              </a:ext>
            </a:extLst>
          </p:cNvPr>
          <p:cNvCxnSpPr/>
          <p:nvPr/>
        </p:nvCxnSpPr>
        <p:spPr>
          <a:xfrm>
            <a:off x="1833562" y="2524123"/>
            <a:ext cx="0" cy="3238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6D1C969-3CF8-4229-8F21-72B242A58C27}"/>
              </a:ext>
            </a:extLst>
          </p:cNvPr>
          <p:cNvSpPr txBox="1"/>
          <p:nvPr/>
        </p:nvSpPr>
        <p:spPr>
          <a:xfrm>
            <a:off x="7915271" y="5564710"/>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Flatworm (             )</a:t>
            </a:r>
          </a:p>
        </p:txBody>
      </p:sp>
      <p:sp>
        <p:nvSpPr>
          <p:cNvPr id="7" name="TextBox 6">
            <a:extLst>
              <a:ext uri="{FF2B5EF4-FFF2-40B4-BE49-F238E27FC236}">
                <a16:creationId xmlns:a16="http://schemas.microsoft.com/office/drawing/2014/main" id="{0973DFED-9EED-4D78-928C-B96306B6C254}"/>
              </a:ext>
            </a:extLst>
          </p:cNvPr>
          <p:cNvSpPr txBox="1"/>
          <p:nvPr/>
        </p:nvSpPr>
        <p:spPr>
          <a:xfrm>
            <a:off x="7915271" y="1825284"/>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Crab     (A  DE G  J  M)</a:t>
            </a:r>
          </a:p>
        </p:txBody>
      </p:sp>
      <p:sp>
        <p:nvSpPr>
          <p:cNvPr id="8" name="TextBox 7">
            <a:extLst>
              <a:ext uri="{FF2B5EF4-FFF2-40B4-BE49-F238E27FC236}">
                <a16:creationId xmlns:a16="http://schemas.microsoft.com/office/drawing/2014/main" id="{23E488A5-2AC5-4D70-B7FA-0D82FA061900}"/>
              </a:ext>
            </a:extLst>
          </p:cNvPr>
          <p:cNvSpPr txBox="1"/>
          <p:nvPr/>
        </p:nvSpPr>
        <p:spPr>
          <a:xfrm>
            <a:off x="7915271" y="457912"/>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Crayfish (A  DE G  J  M)</a:t>
            </a:r>
          </a:p>
        </p:txBody>
      </p:sp>
      <p:sp>
        <p:nvSpPr>
          <p:cNvPr id="2" name="TextBox 1">
            <a:extLst>
              <a:ext uri="{FF2B5EF4-FFF2-40B4-BE49-F238E27FC236}">
                <a16:creationId xmlns:a16="http://schemas.microsoft.com/office/drawing/2014/main" id="{A3FD0165-86D2-43D8-BD03-2B84D143E6EF}"/>
              </a:ext>
            </a:extLst>
          </p:cNvPr>
          <p:cNvSpPr txBox="1"/>
          <p:nvPr/>
        </p:nvSpPr>
        <p:spPr>
          <a:xfrm>
            <a:off x="1162051" y="2094189"/>
            <a:ext cx="1123949"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+ADEG</a:t>
            </a:r>
          </a:p>
        </p:txBody>
      </p:sp>
    </p:spTree>
    <p:extLst>
      <p:ext uri="{BB962C8B-B14F-4D97-AF65-F5344CB8AC3E}">
        <p14:creationId xmlns:p14="http://schemas.microsoft.com/office/powerpoint/2010/main" val="58529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0B4825B-014C-46FE-AEE9-3E5CBB96384A}"/>
              </a:ext>
            </a:extLst>
          </p:cNvPr>
          <p:cNvCxnSpPr>
            <a:cxnSpLocks/>
          </p:cNvCxnSpPr>
          <p:nvPr/>
        </p:nvCxnSpPr>
        <p:spPr>
          <a:xfrm>
            <a:off x="1362075" y="2667000"/>
            <a:ext cx="0" cy="31131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96B7D3F-991C-4C16-B377-9FC0ED83FD29}"/>
              </a:ext>
            </a:extLst>
          </p:cNvPr>
          <p:cNvCxnSpPr>
            <a:cxnSpLocks/>
          </p:cNvCxnSpPr>
          <p:nvPr/>
        </p:nvCxnSpPr>
        <p:spPr>
          <a:xfrm flipH="1">
            <a:off x="1362075" y="5780154"/>
            <a:ext cx="65531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6248776-2086-4319-9B25-E348FB7A973F}"/>
              </a:ext>
            </a:extLst>
          </p:cNvPr>
          <p:cNvCxnSpPr>
            <a:cxnSpLocks/>
          </p:cNvCxnSpPr>
          <p:nvPr/>
        </p:nvCxnSpPr>
        <p:spPr>
          <a:xfrm flipH="1" flipV="1">
            <a:off x="1362075" y="2666999"/>
            <a:ext cx="923925"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F410D88-0F18-46F5-82C5-0EE73997D4E4}"/>
              </a:ext>
            </a:extLst>
          </p:cNvPr>
          <p:cNvCxnSpPr>
            <a:cxnSpLocks/>
          </p:cNvCxnSpPr>
          <p:nvPr/>
        </p:nvCxnSpPr>
        <p:spPr>
          <a:xfrm>
            <a:off x="2286000" y="2666999"/>
            <a:ext cx="0" cy="1319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66D87B0-D6EB-4957-887D-9C64F6BB1A5F}"/>
              </a:ext>
            </a:extLst>
          </p:cNvPr>
          <p:cNvCxnSpPr>
            <a:cxnSpLocks/>
          </p:cNvCxnSpPr>
          <p:nvPr/>
        </p:nvCxnSpPr>
        <p:spPr>
          <a:xfrm>
            <a:off x="2286000" y="1347786"/>
            <a:ext cx="0" cy="13192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4FBD51F-1820-4DF5-A10A-BB6E94082DF2}"/>
              </a:ext>
            </a:extLst>
          </p:cNvPr>
          <p:cNvCxnSpPr>
            <a:cxnSpLocks/>
          </p:cNvCxnSpPr>
          <p:nvPr/>
        </p:nvCxnSpPr>
        <p:spPr>
          <a:xfrm flipH="1">
            <a:off x="2286001" y="3986212"/>
            <a:ext cx="18954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98BDBD1-4F49-40A1-984D-C7377B96502D}"/>
              </a:ext>
            </a:extLst>
          </p:cNvPr>
          <p:cNvCxnSpPr>
            <a:cxnSpLocks/>
          </p:cNvCxnSpPr>
          <p:nvPr/>
        </p:nvCxnSpPr>
        <p:spPr>
          <a:xfrm flipH="1">
            <a:off x="2286000" y="1368680"/>
            <a:ext cx="18954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B8F617F-B15C-4E8D-8770-58490326C3B0}"/>
              </a:ext>
            </a:extLst>
          </p:cNvPr>
          <p:cNvCxnSpPr>
            <a:cxnSpLocks/>
          </p:cNvCxnSpPr>
          <p:nvPr/>
        </p:nvCxnSpPr>
        <p:spPr>
          <a:xfrm>
            <a:off x="4181474" y="673356"/>
            <a:ext cx="0" cy="6953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17D6532-1A76-4304-B7C9-12C17E368A90}"/>
              </a:ext>
            </a:extLst>
          </p:cNvPr>
          <p:cNvCxnSpPr>
            <a:cxnSpLocks/>
          </p:cNvCxnSpPr>
          <p:nvPr/>
        </p:nvCxnSpPr>
        <p:spPr>
          <a:xfrm>
            <a:off x="4181474" y="1347786"/>
            <a:ext cx="0" cy="6953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6572D80-FC21-438C-82F2-60ACE6E83AD1}"/>
              </a:ext>
            </a:extLst>
          </p:cNvPr>
          <p:cNvCxnSpPr>
            <a:cxnSpLocks/>
          </p:cNvCxnSpPr>
          <p:nvPr/>
        </p:nvCxnSpPr>
        <p:spPr>
          <a:xfrm flipH="1">
            <a:off x="4181474" y="2043110"/>
            <a:ext cx="37338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81C822-F00E-4C10-9D4E-52C4DACC578F}"/>
              </a:ext>
            </a:extLst>
          </p:cNvPr>
          <p:cNvCxnSpPr>
            <a:cxnSpLocks/>
          </p:cNvCxnSpPr>
          <p:nvPr/>
        </p:nvCxnSpPr>
        <p:spPr>
          <a:xfrm flipH="1">
            <a:off x="4181473" y="673356"/>
            <a:ext cx="37338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DF1D15-9853-4DC5-9566-0AB3088A5B01}"/>
              </a:ext>
            </a:extLst>
          </p:cNvPr>
          <p:cNvCxnSpPr/>
          <p:nvPr/>
        </p:nvCxnSpPr>
        <p:spPr>
          <a:xfrm>
            <a:off x="1833562" y="2524123"/>
            <a:ext cx="0" cy="3238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6D1C969-3CF8-4229-8F21-72B242A58C27}"/>
              </a:ext>
            </a:extLst>
          </p:cNvPr>
          <p:cNvSpPr txBox="1"/>
          <p:nvPr/>
        </p:nvSpPr>
        <p:spPr>
          <a:xfrm>
            <a:off x="7915271" y="5564710"/>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Flatworm (             )</a:t>
            </a:r>
          </a:p>
        </p:txBody>
      </p:sp>
      <p:sp>
        <p:nvSpPr>
          <p:cNvPr id="7" name="TextBox 6">
            <a:extLst>
              <a:ext uri="{FF2B5EF4-FFF2-40B4-BE49-F238E27FC236}">
                <a16:creationId xmlns:a16="http://schemas.microsoft.com/office/drawing/2014/main" id="{0973DFED-9EED-4D78-928C-B96306B6C254}"/>
              </a:ext>
            </a:extLst>
          </p:cNvPr>
          <p:cNvSpPr txBox="1"/>
          <p:nvPr/>
        </p:nvSpPr>
        <p:spPr>
          <a:xfrm>
            <a:off x="7915271" y="1825284"/>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Crab     (A  DE G  J  M)</a:t>
            </a:r>
          </a:p>
        </p:txBody>
      </p:sp>
      <p:sp>
        <p:nvSpPr>
          <p:cNvPr id="8" name="TextBox 7">
            <a:extLst>
              <a:ext uri="{FF2B5EF4-FFF2-40B4-BE49-F238E27FC236}">
                <a16:creationId xmlns:a16="http://schemas.microsoft.com/office/drawing/2014/main" id="{23E488A5-2AC5-4D70-B7FA-0D82FA061900}"/>
              </a:ext>
            </a:extLst>
          </p:cNvPr>
          <p:cNvSpPr txBox="1"/>
          <p:nvPr/>
        </p:nvSpPr>
        <p:spPr>
          <a:xfrm>
            <a:off x="7915271" y="457912"/>
            <a:ext cx="5457814" cy="430887"/>
          </a:xfrm>
          <a:prstGeom prst="rect">
            <a:avLst/>
          </a:prstGeom>
          <a:noFill/>
        </p:spPr>
        <p:txBody>
          <a:bodyPr wrap="square" rtlCol="0">
            <a:spAutoFit/>
          </a:bodyPr>
          <a:lstStyle/>
          <a:p>
            <a:r>
              <a:rPr lang="en-US" sz="2200" dirty="0">
                <a:latin typeface="Courier New" panose="02070309020205020404" pitchFamily="49" charset="0"/>
                <a:cs typeface="Courier New" panose="02070309020205020404" pitchFamily="49" charset="0"/>
              </a:rPr>
              <a:t>Crayfish (A  DE G  J  M)</a:t>
            </a:r>
          </a:p>
        </p:txBody>
      </p:sp>
      <p:cxnSp>
        <p:nvCxnSpPr>
          <p:cNvPr id="19" name="Straight Connector 18">
            <a:extLst>
              <a:ext uri="{FF2B5EF4-FFF2-40B4-BE49-F238E27FC236}">
                <a16:creationId xmlns:a16="http://schemas.microsoft.com/office/drawing/2014/main" id="{14CFA9CD-7CC3-4A88-BBC1-C21BF1444AB6}"/>
              </a:ext>
            </a:extLst>
          </p:cNvPr>
          <p:cNvCxnSpPr/>
          <p:nvPr/>
        </p:nvCxnSpPr>
        <p:spPr>
          <a:xfrm>
            <a:off x="3186112" y="1185861"/>
            <a:ext cx="0" cy="32385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2FD07F-9297-42E3-815B-BD0A03F007E1}"/>
              </a:ext>
            </a:extLst>
          </p:cNvPr>
          <p:cNvSpPr txBox="1"/>
          <p:nvPr/>
        </p:nvSpPr>
        <p:spPr>
          <a:xfrm>
            <a:off x="2653309" y="713749"/>
            <a:ext cx="1160856"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+J M</a:t>
            </a:r>
          </a:p>
        </p:txBody>
      </p:sp>
      <p:sp>
        <p:nvSpPr>
          <p:cNvPr id="2" name="TextBox 1">
            <a:extLst>
              <a:ext uri="{FF2B5EF4-FFF2-40B4-BE49-F238E27FC236}">
                <a16:creationId xmlns:a16="http://schemas.microsoft.com/office/drawing/2014/main" id="{EA2E0737-F1D2-4868-A89C-DE450D786DDE}"/>
              </a:ext>
            </a:extLst>
          </p:cNvPr>
          <p:cNvSpPr txBox="1"/>
          <p:nvPr/>
        </p:nvSpPr>
        <p:spPr>
          <a:xfrm>
            <a:off x="1162051" y="2094189"/>
            <a:ext cx="1123949"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+ADEG</a:t>
            </a:r>
          </a:p>
        </p:txBody>
      </p:sp>
    </p:spTree>
    <p:extLst>
      <p:ext uri="{BB962C8B-B14F-4D97-AF65-F5344CB8AC3E}">
        <p14:creationId xmlns:p14="http://schemas.microsoft.com/office/powerpoint/2010/main" val="2547767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1331</Words>
  <Application>Microsoft Office PowerPoint</Application>
  <PresentationFormat>Widescreen</PresentationFormat>
  <Paragraphs>294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 Theme</vt:lpstr>
      <vt:lpstr>Cladogram Construction</vt:lpstr>
      <vt:lpstr>Example Cladogram Construction</vt:lpstr>
      <vt:lpstr>Example Cladogram Construction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Cladogram Construction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Hunter Craig</dc:creator>
  <cp:lastModifiedBy>Hunter Craig</cp:lastModifiedBy>
  <cp:revision>55</cp:revision>
  <dcterms:created xsi:type="dcterms:W3CDTF">2020-10-27T20:44:10Z</dcterms:created>
  <dcterms:modified xsi:type="dcterms:W3CDTF">2021-10-07T15:59:01Z</dcterms:modified>
</cp:coreProperties>
</file>