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7697704f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7697704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7697704f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7697704f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697704f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7697704f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7697704f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7697704f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7697704f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7697704f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697704f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697704f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697704f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7697704f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7697704f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7697704f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401025" y="1017725"/>
            <a:ext cx="8254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Piano-Playing Robot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List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Read input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Move to starting position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Read the next note and move to that position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If two notes are read, open the claw to reach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Play the note(s)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AutoNum type="arabicPeriod"/>
            </a:pPr>
            <a:r>
              <a:rPr lang="en" sz="2200"/>
              <a:t>Repeat 3-5 until all notes are played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Read input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 </a:t>
            </a:r>
            <a:r>
              <a:rPr lang="en" sz="2200"/>
              <a:t>a hard-coded array, or read from a file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 by using X positions but eventually have it interpret note letters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Return an error on bad input (out-of-bounds X positions, invalid note letters, two notes at the same time that are too far apart, etc.)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Move to starting position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Set all joints to zero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Optional: If possible, use a camera to find the piano’s position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Center the claw over the piano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Lower claw until it’s a few cm. above the keys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Read the next note and move to that position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Get the next note from the input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the input is note letters, convert to X position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For two notes, find the average of the positions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Move to new position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If two notes are read, open the claw to reach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Find the difference of the two notes’ positions to get the distance between them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 the distance to determine how much to open the claw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only one note is read, close the claw instead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Tasks 3 and 4 can be performed at the same time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Play the note(s)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Move down until the key is pressed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Wait for the duration of the note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Move up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Repeat 3-5 until all notes are played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Get the next note from the input and continue playing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Repeat until the end of the input is reached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Optional: Go back to the beginning of the input and loop the song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Optional: Move back to starting position and wait to play another song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Congratulations!</a:t>
            </a:r>
            <a:endParaRPr/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robot can play a piano!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75" y="1434700"/>
            <a:ext cx="1281950" cy="12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72775" y="1434700"/>
            <a:ext cx="1281950" cy="12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