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825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18a68a910_1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218a68a910_1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18a68a910_1_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218a68a910_1_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18a68a910_1_1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218a68a910_1_1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" type="subTitle"/>
          </p:nvPr>
        </p:nvSpPr>
        <p:spPr>
          <a:xfrm>
            <a:off x="311760" y="744840"/>
            <a:ext cx="8519760" cy="952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3"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3"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4"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5"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6"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"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"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2"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/>
          <p:nvPr>
            <p:ph idx="1" type="subTitle"/>
          </p:nvPr>
        </p:nvSpPr>
        <p:spPr>
          <a:xfrm>
            <a:off x="311760" y="744840"/>
            <a:ext cx="8519760" cy="952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idx="1"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2"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3"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5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5"/>
          <p:cNvSpPr txBox="1"/>
          <p:nvPr>
            <p:ph idx="1"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2"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3"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"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2"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3"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7"/>
          <p:cNvSpPr txBox="1"/>
          <p:nvPr>
            <p:ph idx="2"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1"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8"/>
          <p:cNvSpPr txBox="1"/>
          <p:nvPr>
            <p:ph idx="2"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3"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4"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9"/>
          <p:cNvSpPr txBox="1"/>
          <p:nvPr>
            <p:ph idx="1"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9"/>
          <p:cNvSpPr txBox="1"/>
          <p:nvPr>
            <p:ph idx="2"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3"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4"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5"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6"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311760" y="744840"/>
            <a:ext cx="8519760" cy="952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4200"/>
            <a:ext cx="8228880" cy="2985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/>
          <p:nvPr/>
        </p:nvSpPr>
        <p:spPr>
          <a:xfrm>
            <a:off x="401040" y="1018440"/>
            <a:ext cx="82540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7"/>
          <p:cNvSpPr txBox="1"/>
          <p:nvPr>
            <p:ph type="title"/>
          </p:nvPr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457200" y="1204200"/>
            <a:ext cx="8228880" cy="2985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0"/>
          <p:cNvSpPr/>
          <p:nvPr/>
        </p:nvSpPr>
        <p:spPr>
          <a:xfrm>
            <a:off x="311760" y="744840"/>
            <a:ext cx="8519760" cy="20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Piano-Playing Robot</a:t>
            </a:r>
            <a:endParaRPr b="0" i="0" sz="5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0"/>
          <p:cNvSpPr/>
          <p:nvPr/>
        </p:nvSpPr>
        <p:spPr>
          <a:xfrm>
            <a:off x="311760" y="2836440"/>
            <a:ext cx="8519760" cy="79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DADAD"/>
                </a:solidFill>
              </a:rPr>
              <a:t>Updated </a:t>
            </a:r>
            <a:r>
              <a:rPr b="0" i="0" lang="en" sz="2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Task List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9"/>
          <p:cNvSpPr/>
          <p:nvPr/>
        </p:nvSpPr>
        <p:spPr>
          <a:xfrm>
            <a:off x="311760" y="445320"/>
            <a:ext cx="8519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7. Go back to starting position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17" name="Google Shape;217;p49"/>
          <p:cNvSpPr/>
          <p:nvPr/>
        </p:nvSpPr>
        <p:spPr>
          <a:xfrm>
            <a:off x="311760" y="1153080"/>
            <a:ext cx="85197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2"/>
                </a:solidFill>
              </a:rPr>
              <a:t>Completed: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2200">
                <a:solidFill>
                  <a:schemeClr val="lt2"/>
                </a:solidFill>
              </a:rPr>
              <a:t>Give prompt to user that the song is done</a:t>
            </a:r>
            <a:endParaRPr sz="2200">
              <a:solidFill>
                <a:schemeClr val="lt2"/>
              </a:solidFill>
            </a:endParaRPr>
          </a:p>
          <a:p>
            <a:pPr indent="-367559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2200">
                <a:solidFill>
                  <a:schemeClr val="lt2"/>
                </a:solidFill>
              </a:rPr>
              <a:t>Move back to ready state or quit based upon user input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TODO:</a:t>
            </a:r>
            <a:endParaRPr sz="22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0"/>
          <p:cNvSpPr/>
          <p:nvPr/>
        </p:nvSpPr>
        <p:spPr>
          <a:xfrm>
            <a:off x="311760" y="445320"/>
            <a:ext cx="8519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Obstacles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23" name="Google Shape;223;p50"/>
          <p:cNvSpPr/>
          <p:nvPr/>
        </p:nvSpPr>
        <p:spPr>
          <a:xfrm>
            <a:off x="311760" y="1153080"/>
            <a:ext cx="85197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6755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2200">
                <a:solidFill>
                  <a:schemeClr val="lt2"/>
                </a:solidFill>
              </a:rPr>
              <a:t>MoveIt motion planning issues</a:t>
            </a:r>
            <a:endParaRPr sz="2200">
              <a:solidFill>
                <a:schemeClr val="lt2"/>
              </a:solidFill>
            </a:endParaRPr>
          </a:p>
          <a:p>
            <a:pPr indent="-367559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2200">
                <a:solidFill>
                  <a:schemeClr val="lt2"/>
                </a:solidFill>
              </a:rPr>
              <a:t>Uneven table</a:t>
            </a:r>
            <a:endParaRPr sz="2200">
              <a:solidFill>
                <a:schemeClr val="lt2"/>
              </a:solidFill>
            </a:endParaRPr>
          </a:p>
          <a:p>
            <a:pPr indent="-367559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2200">
                <a:solidFill>
                  <a:schemeClr val="lt2"/>
                </a:solidFill>
              </a:rPr>
              <a:t>IP addressing when creating publisher and subscriber for the claw</a:t>
            </a:r>
            <a:endParaRPr sz="2200">
              <a:solidFill>
                <a:schemeClr val="lt2"/>
              </a:solidFill>
            </a:endParaRPr>
          </a:p>
          <a:p>
            <a:pPr indent="-367559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2200">
                <a:solidFill>
                  <a:schemeClr val="lt2"/>
                </a:solidFill>
              </a:rPr>
              <a:t>Rewiring of main disconnect in Gizmo</a:t>
            </a:r>
            <a:endParaRPr sz="2200">
              <a:solidFill>
                <a:schemeClr val="lt2"/>
              </a:solidFill>
            </a:endParaRPr>
          </a:p>
          <a:p>
            <a:pPr indent="-367559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2200">
                <a:solidFill>
                  <a:schemeClr val="lt2"/>
                </a:solidFill>
              </a:rPr>
              <a:t>Potentially broken camera cable</a:t>
            </a:r>
            <a:endParaRPr sz="2200">
              <a:solidFill>
                <a:schemeClr val="lt2"/>
              </a:solidFill>
            </a:endParaRPr>
          </a:p>
          <a:p>
            <a:pPr indent="-367559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200"/>
              <a:buChar char="●"/>
            </a:pPr>
            <a:r>
              <a:rPr lang="en" sz="2200">
                <a:solidFill>
                  <a:schemeClr val="lt2"/>
                </a:solidFill>
              </a:rPr>
              <a:t>Larry never got to wear a fedora :(</a:t>
            </a:r>
            <a:endParaRPr sz="2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1"/>
          <p:cNvSpPr/>
          <p:nvPr/>
        </p:nvSpPr>
        <p:spPr>
          <a:xfrm>
            <a:off x="311760" y="445320"/>
            <a:ext cx="8519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Future Work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29" name="Google Shape;229;p51"/>
          <p:cNvSpPr/>
          <p:nvPr/>
        </p:nvSpPr>
        <p:spPr>
          <a:xfrm>
            <a:off x="311760" y="1153080"/>
            <a:ext cx="85197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6755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2200">
                <a:solidFill>
                  <a:schemeClr val="lt2"/>
                </a:solidFill>
              </a:rPr>
              <a:t>Get camera setup </a:t>
            </a:r>
            <a:endParaRPr sz="2200">
              <a:solidFill>
                <a:schemeClr val="lt2"/>
              </a:solidFill>
            </a:endParaRPr>
          </a:p>
          <a:p>
            <a:pPr indent="-367559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2200">
                <a:solidFill>
                  <a:schemeClr val="lt2"/>
                </a:solidFill>
              </a:rPr>
              <a:t>Play black notes</a:t>
            </a:r>
            <a:endParaRPr sz="2200">
              <a:solidFill>
                <a:schemeClr val="lt2"/>
              </a:solidFill>
            </a:endParaRPr>
          </a:p>
          <a:p>
            <a:pPr indent="-367559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2200">
                <a:solidFill>
                  <a:schemeClr val="lt2"/>
                </a:solidFill>
              </a:rPr>
              <a:t>Try to optimize speed</a:t>
            </a:r>
            <a:endParaRPr sz="2200">
              <a:solidFill>
                <a:schemeClr val="lt2"/>
              </a:solidFill>
            </a:endParaRPr>
          </a:p>
          <a:p>
            <a:pPr indent="-367559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200"/>
              <a:buChar char="●"/>
            </a:pPr>
            <a:r>
              <a:rPr lang="en" sz="2200">
                <a:solidFill>
                  <a:schemeClr val="lt2"/>
                </a:solidFill>
              </a:rPr>
              <a:t>Fault detection</a:t>
            </a:r>
            <a:endParaRPr sz="2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97" y="152400"/>
            <a:ext cx="8184005" cy="48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/>
          <p:nvPr/>
        </p:nvSpPr>
        <p:spPr>
          <a:xfrm>
            <a:off x="311760" y="445320"/>
            <a:ext cx="851976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Tasks Overview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2"/>
          <p:cNvSpPr/>
          <p:nvPr/>
        </p:nvSpPr>
        <p:spPr>
          <a:xfrm>
            <a:off x="311760" y="1153080"/>
            <a:ext cx="8519760" cy="34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675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200"/>
              <a:buFont typeface="Arial"/>
              <a:buAutoNum type="arabicPeriod"/>
            </a:pPr>
            <a:r>
              <a:rPr b="0" i="0" lang="en" sz="22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Read input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756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2200"/>
              <a:buFont typeface="Arial"/>
              <a:buAutoNum type="arabicPeriod"/>
            </a:pPr>
            <a:r>
              <a:rPr b="0" i="0" lang="en" sz="22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Move to starting position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756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2200"/>
              <a:buFont typeface="Arial"/>
              <a:buAutoNum type="arabicPeriod"/>
            </a:pPr>
            <a:r>
              <a:rPr b="0" i="0" lang="en" sz="22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Read the next note and move to that position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756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2200"/>
              <a:buFont typeface="Arial"/>
              <a:buAutoNum type="arabicPeriod"/>
            </a:pPr>
            <a:r>
              <a:rPr b="0" i="0" lang="en" sz="22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If two notes are read, open the claw to reach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756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2200"/>
              <a:buFont typeface="Arial"/>
              <a:buAutoNum type="arabicPeriod"/>
            </a:pPr>
            <a:r>
              <a:rPr b="0" i="0" lang="en" sz="22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Play the note(s)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7559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2200"/>
              <a:buFont typeface="Arial"/>
              <a:buAutoNum type="arabicPeriod"/>
            </a:pPr>
            <a:r>
              <a:rPr b="0" i="0" lang="en" sz="22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Repeat 3-5 until all notes are played</a:t>
            </a:r>
            <a:endParaRPr b="0" i="0" sz="2200" u="none" cap="none" strike="noStrike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56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2200"/>
              <a:buAutoNum type="arabicPeriod"/>
            </a:pPr>
            <a:r>
              <a:rPr lang="en" sz="2200">
                <a:solidFill>
                  <a:srgbClr val="ADADAD"/>
                </a:solidFill>
              </a:rPr>
              <a:t>Go back to starting position when the song is over</a:t>
            </a:r>
            <a:endParaRPr sz="22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3"/>
          <p:cNvSpPr/>
          <p:nvPr/>
        </p:nvSpPr>
        <p:spPr>
          <a:xfrm>
            <a:off x="311760" y="445320"/>
            <a:ext cx="851976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Read input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3"/>
          <p:cNvSpPr/>
          <p:nvPr/>
        </p:nvSpPr>
        <p:spPr>
          <a:xfrm>
            <a:off x="311760" y="1153080"/>
            <a:ext cx="8519760" cy="34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DADAD"/>
                </a:solidFill>
              </a:rPr>
              <a:t>Completed:</a:t>
            </a:r>
            <a:endParaRPr sz="2000">
              <a:solidFill>
                <a:srgbClr val="ADADAD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DADAD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ADADAD"/>
                </a:solidFill>
              </a:rPr>
              <a:t>Ask user for a choice of song to play</a:t>
            </a:r>
            <a:endParaRPr sz="2000">
              <a:solidFill>
                <a:srgbClr val="ADADAD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DADAD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ADADAD"/>
                </a:solidFill>
              </a:rPr>
              <a:t>Read in note names from txt file</a:t>
            </a:r>
            <a:endParaRPr sz="2000">
              <a:solidFill>
                <a:srgbClr val="ADADAD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DADAD"/>
              </a:buClr>
              <a:buSzPts val="2000"/>
              <a:buChar char="●"/>
            </a:pPr>
            <a:r>
              <a:rPr lang="en" sz="2000">
                <a:solidFill>
                  <a:srgbClr val="ADADAD"/>
                </a:solidFill>
              </a:rPr>
              <a:t>Convert to relative x positions</a:t>
            </a:r>
            <a:endParaRPr sz="2000">
              <a:solidFill>
                <a:srgbClr val="ADADAD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DADAD"/>
                </a:solidFill>
              </a:rPr>
              <a:t>TODO: </a:t>
            </a:r>
            <a:endParaRPr sz="2000">
              <a:solidFill>
                <a:srgbClr val="ADADAD"/>
              </a:solidFill>
            </a:endParaRPr>
          </a:p>
          <a:p>
            <a:pPr indent="-354859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Return an error on bad input (out-of-bounds X positions, invalid note letters, two simultaneous notes that are too far apart, etc.)</a:t>
            </a:r>
            <a:endParaRPr b="0" i="0" sz="2000" u="none" cap="none" strike="noStrike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86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1000"/>
              </a:spcAft>
              <a:buClr>
                <a:srgbClr val="ADADAD"/>
              </a:buClr>
              <a:buSzPts val="2000"/>
              <a:buChar char="●"/>
            </a:pPr>
            <a:r>
              <a:rPr lang="en" sz="2000">
                <a:solidFill>
                  <a:srgbClr val="ADADAD"/>
                </a:solidFill>
              </a:rPr>
              <a:t>Add modularity to reading in text file</a:t>
            </a:r>
            <a:endParaRPr sz="20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/>
          <p:nvPr/>
        </p:nvSpPr>
        <p:spPr>
          <a:xfrm>
            <a:off x="311760" y="445320"/>
            <a:ext cx="851976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Move to starting position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4"/>
          <p:cNvSpPr/>
          <p:nvPr/>
        </p:nvSpPr>
        <p:spPr>
          <a:xfrm>
            <a:off x="311760" y="1153080"/>
            <a:ext cx="8519760" cy="34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DADAD"/>
                </a:solidFill>
              </a:rPr>
              <a:t>Completed:</a:t>
            </a:r>
            <a:endParaRPr sz="2200">
              <a:solidFill>
                <a:srgbClr val="ADADAD"/>
              </a:solidFill>
            </a:endParaRPr>
          </a:p>
          <a:p>
            <a:pPr indent="-367559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2200">
                <a:solidFill>
                  <a:schemeClr val="lt2"/>
                </a:solidFill>
              </a:rPr>
              <a:t>Lift up for </a:t>
            </a:r>
            <a:r>
              <a:rPr lang="en" sz="2200">
                <a:solidFill>
                  <a:schemeClr val="lt2"/>
                </a:solidFill>
              </a:rPr>
              <a:t>clearance</a:t>
            </a:r>
            <a:endParaRPr sz="2200">
              <a:solidFill>
                <a:schemeClr val="lt2"/>
              </a:solidFill>
            </a:endParaRPr>
          </a:p>
          <a:p>
            <a:pPr indent="-367559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2200">
                <a:solidFill>
                  <a:schemeClr val="lt2"/>
                </a:solidFill>
              </a:rPr>
              <a:t>Move to center of piano</a:t>
            </a:r>
            <a:endParaRPr sz="2200">
              <a:solidFill>
                <a:srgbClr val="ADADAD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DADAD"/>
                </a:solidFill>
              </a:rPr>
              <a:t>TODO: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7559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1000"/>
              </a:spcAft>
              <a:buClr>
                <a:srgbClr val="ADADAD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ADADAD"/>
                </a:solidFill>
              </a:rPr>
              <a:t>U</a:t>
            </a:r>
            <a:r>
              <a:rPr b="0" i="0" lang="en" sz="22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se a camera to find the piano’s position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5"/>
          <p:cNvSpPr/>
          <p:nvPr/>
        </p:nvSpPr>
        <p:spPr>
          <a:xfrm>
            <a:off x="311760" y="445320"/>
            <a:ext cx="851976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Read the next note and move to that position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5"/>
          <p:cNvSpPr/>
          <p:nvPr/>
        </p:nvSpPr>
        <p:spPr>
          <a:xfrm>
            <a:off x="311760" y="1153080"/>
            <a:ext cx="8519760" cy="34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DADAD"/>
                </a:solidFill>
              </a:rPr>
              <a:t>Completed:</a:t>
            </a:r>
            <a:endParaRPr sz="2200">
              <a:solidFill>
                <a:srgbClr val="ADADAD"/>
              </a:solidFill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DADAD"/>
              </a:buClr>
              <a:buSzPts val="2200"/>
              <a:buChar char="●"/>
            </a:pPr>
            <a:r>
              <a:rPr lang="en" sz="2200">
                <a:solidFill>
                  <a:srgbClr val="ADADAD"/>
                </a:solidFill>
              </a:rPr>
              <a:t>Get desired note</a:t>
            </a:r>
            <a:endParaRPr sz="2200">
              <a:solidFill>
                <a:srgbClr val="ADADAD"/>
              </a:solidFill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DADAD"/>
              </a:buClr>
              <a:buSzPts val="2200"/>
              <a:buChar char="●"/>
            </a:pPr>
            <a:r>
              <a:rPr lang="en" sz="2200">
                <a:solidFill>
                  <a:srgbClr val="ADADAD"/>
                </a:solidFill>
              </a:rPr>
              <a:t>Move to the x position of the desired note</a:t>
            </a:r>
            <a:endParaRPr sz="2200">
              <a:solidFill>
                <a:srgbClr val="ADADAD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DADAD"/>
                </a:solidFill>
              </a:rPr>
              <a:t>TODO:</a:t>
            </a:r>
            <a:endParaRPr sz="2200">
              <a:solidFill>
                <a:srgbClr val="ADADAD"/>
              </a:solidFill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ADADAD"/>
              </a:buClr>
              <a:buSzPts val="2200"/>
              <a:buChar char="●"/>
            </a:pPr>
            <a:r>
              <a:rPr lang="en" sz="2200">
                <a:solidFill>
                  <a:srgbClr val="ADADAD"/>
                </a:solidFill>
              </a:rPr>
              <a:t>If time permits, check positioning with camera and adjust if needed</a:t>
            </a:r>
            <a:endParaRPr sz="22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6"/>
          <p:cNvSpPr/>
          <p:nvPr/>
        </p:nvSpPr>
        <p:spPr>
          <a:xfrm>
            <a:off x="311760" y="445320"/>
            <a:ext cx="851976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If two notes are read, open the claw to reach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6"/>
          <p:cNvSpPr/>
          <p:nvPr/>
        </p:nvSpPr>
        <p:spPr>
          <a:xfrm>
            <a:off x="311760" y="1153080"/>
            <a:ext cx="8519760" cy="34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DADAD"/>
                </a:solidFill>
              </a:rPr>
              <a:t>Completed:</a:t>
            </a:r>
            <a:endParaRPr sz="2200">
              <a:solidFill>
                <a:srgbClr val="ADADAD"/>
              </a:solidFill>
            </a:endParaRPr>
          </a:p>
          <a:p>
            <a:pPr indent="-367559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DADAD"/>
              </a:buClr>
              <a:buSzPts val="2200"/>
              <a:buFont typeface="Arial"/>
              <a:buChar char="●"/>
            </a:pPr>
            <a:r>
              <a:rPr b="0" i="0" lang="en" sz="22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Find the difference of the two notes’ positions to get the distance between them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7559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2200"/>
              <a:buFont typeface="Arial"/>
              <a:buChar char="●"/>
            </a:pPr>
            <a:r>
              <a:rPr b="0" i="0" lang="en" sz="22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Use the distance to determine how much to open the claw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7559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2200"/>
              <a:buFont typeface="Arial"/>
              <a:buChar char="●"/>
            </a:pPr>
            <a:r>
              <a:rPr b="0" i="0" lang="en" sz="22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2200">
                <a:solidFill>
                  <a:srgbClr val="ADADAD"/>
                </a:solidFill>
              </a:rPr>
              <a:t> the two notes are the same</a:t>
            </a:r>
            <a:r>
              <a:rPr b="0" i="0" lang="en" sz="22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, close the claw instead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7559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2200"/>
              <a:buFont typeface="Arial"/>
              <a:buChar char="●"/>
            </a:pPr>
            <a:r>
              <a:rPr b="0" i="0" lang="en" sz="22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Tasks 3 and 4 can be performed at the same time</a:t>
            </a:r>
            <a:endParaRPr b="0" i="0" sz="2200" u="none" cap="none" strike="noStrike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1000"/>
              </a:spcAft>
              <a:buNone/>
            </a:pPr>
            <a:r>
              <a:rPr lang="en" sz="2200">
                <a:solidFill>
                  <a:srgbClr val="ADADAD"/>
                </a:solidFill>
              </a:rPr>
              <a:t>TODO:</a:t>
            </a:r>
            <a:endParaRPr sz="22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7"/>
          <p:cNvSpPr/>
          <p:nvPr/>
        </p:nvSpPr>
        <p:spPr>
          <a:xfrm>
            <a:off x="311760" y="445320"/>
            <a:ext cx="851976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 Play the note(s)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7"/>
          <p:cNvSpPr/>
          <p:nvPr/>
        </p:nvSpPr>
        <p:spPr>
          <a:xfrm>
            <a:off x="311760" y="1153080"/>
            <a:ext cx="8519760" cy="341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DADAD"/>
                </a:solidFill>
              </a:rPr>
              <a:t>Completed:</a:t>
            </a:r>
            <a:endParaRPr sz="2200">
              <a:solidFill>
                <a:srgbClr val="ADADAD"/>
              </a:solidFill>
            </a:endParaRPr>
          </a:p>
          <a:p>
            <a:pPr indent="-36756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DADAD"/>
              </a:buClr>
              <a:buSzPts val="2200"/>
              <a:buFont typeface="Arial"/>
              <a:buChar char="●"/>
            </a:pPr>
            <a:r>
              <a:rPr b="0" i="0" lang="en" sz="22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Move down until the key is pressed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756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2200"/>
              <a:buFont typeface="Arial"/>
              <a:buChar char="●"/>
            </a:pPr>
            <a:r>
              <a:rPr b="0" i="0" lang="en" sz="22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Wait for the duration of the note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7559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2200"/>
              <a:buFont typeface="Arial"/>
              <a:buChar char="●"/>
            </a:pPr>
            <a:r>
              <a:rPr b="0" i="0" lang="en" sz="22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Move up</a:t>
            </a:r>
            <a:endParaRPr b="0" i="0" sz="2200" u="none" cap="none" strike="noStrike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DADAD"/>
                </a:solidFill>
              </a:rPr>
              <a:t>TODO:</a:t>
            </a:r>
            <a:endParaRPr sz="2200">
              <a:solidFill>
                <a:srgbClr val="ADADAD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8"/>
          <p:cNvSpPr/>
          <p:nvPr/>
        </p:nvSpPr>
        <p:spPr>
          <a:xfrm>
            <a:off x="311760" y="445320"/>
            <a:ext cx="8519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6. Repeat 3-5 until all notes are played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8"/>
          <p:cNvSpPr/>
          <p:nvPr/>
        </p:nvSpPr>
        <p:spPr>
          <a:xfrm>
            <a:off x="311760" y="1153080"/>
            <a:ext cx="85197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DADAD"/>
                </a:solidFill>
              </a:rPr>
              <a:t>Completed:</a:t>
            </a:r>
            <a:endParaRPr sz="2200">
              <a:solidFill>
                <a:srgbClr val="ADADAD"/>
              </a:solidFill>
            </a:endParaRPr>
          </a:p>
          <a:p>
            <a:pPr indent="-36756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DADAD"/>
              </a:buClr>
              <a:buSzPts val="2200"/>
              <a:buFont typeface="Arial"/>
              <a:buChar char="●"/>
            </a:pPr>
            <a:r>
              <a:rPr b="0" i="0" lang="en" sz="22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Get the next note from the input and continue playing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7559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ADADAD"/>
              </a:buClr>
              <a:buSzPts val="2200"/>
              <a:buFont typeface="Arial"/>
              <a:buChar char="●"/>
            </a:pPr>
            <a:r>
              <a:rPr b="0" i="0" lang="en" sz="22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Repeat until the end of the input is reached</a:t>
            </a:r>
            <a:endParaRPr b="0" i="0" sz="2200" u="none" cap="none" strike="noStrike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1000"/>
              </a:spcAft>
              <a:buNone/>
            </a:pPr>
            <a:r>
              <a:rPr lang="en" sz="2200">
                <a:solidFill>
                  <a:srgbClr val="ADADAD"/>
                </a:solidFill>
              </a:rPr>
              <a:t>TODO:</a:t>
            </a:r>
            <a:endParaRPr sz="22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