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8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744840"/>
            <a:ext cx="8520120" cy="952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840"/>
            <a:ext cx="8520120" cy="952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6680"/>
            <a:ext cx="548280" cy="39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9C84CA6-8FBC-4520-95A2-3ABA1E2F2936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20120" cy="5727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3080"/>
            <a:ext cx="8520120" cy="3418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6680"/>
            <a:ext cx="548280" cy="393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61C20A-CF93-49D6-BD1F-5C28DA5DF016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01040" y="1018440"/>
            <a:ext cx="825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744840"/>
            <a:ext cx="8520120" cy="2054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ffffff"/>
                </a:solidFill>
                <a:latin typeface="Arial"/>
                <a:ea typeface="Arial"/>
              </a:rPr>
              <a:t>Piano-Playing Robot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2836440"/>
            <a:ext cx="8520120" cy="793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adadad"/>
                </a:solidFill>
                <a:latin typeface="Arial"/>
                <a:ea typeface="Arial"/>
              </a:rPr>
              <a:t>Task List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744840"/>
            <a:ext cx="8520120" cy="2054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ffffff"/>
                </a:solidFill>
                <a:latin typeface="Arial"/>
                <a:ea typeface="Arial"/>
              </a:rPr>
              <a:t>Congratulations!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2836440"/>
            <a:ext cx="8520120" cy="793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adadad"/>
                </a:solidFill>
                <a:latin typeface="Arial"/>
                <a:ea typeface="Arial"/>
              </a:rPr>
              <a:t>Your robot can play a piano!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8" name="Google Shape;105;p21" descr=""/>
          <p:cNvPicPr/>
          <p:nvPr/>
        </p:nvPicPr>
        <p:blipFill>
          <a:blip r:embed="rId1"/>
          <a:stretch/>
        </p:blipFill>
        <p:spPr>
          <a:xfrm>
            <a:off x="689400" y="1435680"/>
            <a:ext cx="1281600" cy="128268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06;p21" descr=""/>
          <p:cNvPicPr/>
          <p:nvPr/>
        </p:nvPicPr>
        <p:blipFill>
          <a:blip r:embed="rId2"/>
          <a:stretch/>
        </p:blipFill>
        <p:spPr>
          <a:xfrm flipH="1">
            <a:off x="7173000" y="1435680"/>
            <a:ext cx="1281600" cy="128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 rot="13200">
            <a:off x="83520" y="561960"/>
            <a:ext cx="8229600" cy="417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5320"/>
            <a:ext cx="852012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Tasks 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3080"/>
            <a:ext cx="8520120" cy="341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AutoNum type="arabicPeriod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Read input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AutoNum type="arabicPeriod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Move to starting position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AutoNum type="arabicPeriod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Read the next note and move to that position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AutoNum type="arabicPeriod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If two notes are read, open the claw to reach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AutoNum type="arabicPeriod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Play the note(s)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adadad"/>
              </a:buClr>
              <a:buFont typeface="Arial"/>
              <a:buAutoNum type="arabicPeriod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Repeat 3-5 until all notes are played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5320"/>
            <a:ext cx="852012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1. Read 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3080"/>
            <a:ext cx="8520120" cy="341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Use a hard-coded array, or read from a file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Start by using X positions but eventually have it interpret note letters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Return an error on bad input (out-of-bounds X positions, invalid note letters, two notes at the same time that are too far apart, etc.)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5320"/>
            <a:ext cx="852012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2. Move to starting position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3080"/>
            <a:ext cx="8520120" cy="341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Set all joints to zero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Optional: If possible, use a camera to find the piano’s position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Center the claw over the piano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Lower claw until it’s a few cm. above the keys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5320"/>
            <a:ext cx="852012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3. Read the next note and move to that position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3080"/>
            <a:ext cx="8520120" cy="341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Get the next note from the input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If the input is note letters, convert to X position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For two notes, find the average of the positions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Move to new position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5320"/>
            <a:ext cx="852012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4. If two notes are read, open the claw to reach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3080"/>
            <a:ext cx="8520120" cy="341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Find the difference of the two notes’ positions to get the distance between them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Use the distance to determine how much to open the claw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If only one note is read, close the claw instead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Tasks 3 and 4 can be performed at the same time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5320"/>
            <a:ext cx="852012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5. Play the note(s)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3080"/>
            <a:ext cx="8520120" cy="341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Move down until the key is pressed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Wait for the duration of the note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Move 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5320"/>
            <a:ext cx="852012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6. Repeat 3-5 until all notes are played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3080"/>
            <a:ext cx="8520120" cy="341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679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Get the next note from the input and continue playing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Repeat until the end of the input is reached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Optional: Go back to the beginning of the input and loop the song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adadad"/>
              </a:buClr>
              <a:buFont typeface="Arial"/>
              <a:buChar char="●"/>
            </a:pPr>
            <a:r>
              <a:rPr b="0" lang="en" sz="2200" spc="-1" strike="noStrike">
                <a:solidFill>
                  <a:srgbClr val="adadad"/>
                </a:solidFill>
                <a:latin typeface="Arial"/>
                <a:ea typeface="Arial"/>
              </a:rPr>
              <a:t>Optional: Move back to starting position and wait to play another song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2022-03-01T09:21:07Z</dcterms:modified>
  <cp:revision>1</cp:revision>
  <dc:subject/>
  <dc:title/>
</cp:coreProperties>
</file>