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Ensuring Fairness in AI-Based Hiring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Hunter Fernandez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must support equity, transparency, privacy.</a:t>
            </a:r>
          </a:p>
          <a:p>
            <a:r>
              <a:t>- Employers must uphold anti-discrimination laws.</a:t>
            </a:r>
          </a:p>
          <a:p>
            <a:r>
              <a:t>- Bias isn't just technical—it's a human impact issue.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 before harm occurs.</a:t>
            </a:r>
          </a:p>
          <a:p>
            <a:r>
              <a:t>- Use AI as a support tool, not a decision-maker.</a:t>
            </a:r>
          </a:p>
          <a:p>
            <a:r>
              <a:t>- Promote trust through responsible AI hiring.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How does AI resume screening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scans resumes using algorithms trained on past hiring data. It looks for patterns, keywords, and matches candidates to job requirements.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What biases were found?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saw preference for resumes that matched traditional formats and phrasing, which disadvantaged equally skilled candidates with different expressions.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How did you measure bias?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used fairness metrics—Demographic Parity and Disparate Impact—to quantify how different groups fared in selection rates.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Q4: What are the limitations?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study was based on resume data only. It didn’t account for interviews or cultural fit assessments, which limits generalization.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How do you ensure AI remains fair?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regular audits, retraining on diverse data, and by including human oversight.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What are the legal risks?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that create unfair outcomes can violate EEOC laws, leading to lawsuits and public backlash.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Q7: Are there real-world failures?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Yes—Amazon is a clear example. Their AI penalized women, leading to the tool’s removal.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Q8: What does the future of AI hiring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will remain part of recruitment, but it must be transparent, explainable, and guided by ethics.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is transforming resume screening in hiring.</a:t>
            </a:r>
          </a:p>
          <a:p>
            <a:r>
              <a:t>- Efficient but can replicate historical bias.</a:t>
            </a:r>
          </a:p>
          <a:p>
            <a:r>
              <a:t>- Goal: Investigate fairness and propose ethical improvements.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Q</a:t>
            </a:r>
            <a:r>
              <a:rPr lang="en-US" dirty="0"/>
              <a:t>10</a:t>
            </a:r>
            <a:r>
              <a:rPr dirty="0"/>
              <a:t>: Are there real-world examples of AI hiring gone wrong?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Amazon’s tool penalized women’s resumes.</a:t>
            </a:r>
          </a:p>
          <a:p>
            <a:r>
              <a:rPr dirty="0"/>
              <a:t>• System was scrapped after internal review.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Q</a:t>
            </a:r>
            <a:r>
              <a:rPr lang="en-US" dirty="0"/>
              <a:t>10</a:t>
            </a:r>
            <a:r>
              <a:rPr dirty="0"/>
              <a:t>: What is the future of AI in recruitment?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will assist humans, not replace them.</a:t>
            </a:r>
          </a:p>
          <a:p>
            <a:r>
              <a:t>• Emphasis on transparency, inclusivity, and ethics.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Are AI hiring tools biased?</a:t>
            </a:r>
          </a:p>
          <a:p>
            <a:r>
              <a:t>- Who benefits or suffers?</a:t>
            </a:r>
          </a:p>
          <a:p>
            <a:r>
              <a:t>- Can we reduce bias?</a:t>
            </a:r>
          </a:p>
          <a:p>
            <a:r>
              <a:t>- What policies ensure fairness?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- 1,000 anonymized candidate profiles from Kaggle.</a:t>
            </a:r>
          </a:p>
          <a:p>
            <a:r>
              <a:t>- Variables: Skills, Experience, Education, Certifications, Job Role, Recruiter Decision, Salary, Projects.</a:t>
            </a:r>
          </a:p>
          <a:p>
            <a:r>
              <a:t>- Cleaned and explored for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Cleaning &amp; EDA</a:t>
            </a:r>
          </a:p>
          <a:p>
            <a:r>
              <a:t>- Fairness Checks (Demographic Parity, Disparate Impact)</a:t>
            </a:r>
          </a:p>
          <a:p>
            <a:r>
              <a:t>- Bias Mitigation (Reweighting, Post-processing)</a:t>
            </a:r>
          </a:p>
          <a:p>
            <a:r>
              <a:t>- Evaluation (F1 Score, other metrics)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keywords and phrasing influence AI decisions.</a:t>
            </a:r>
          </a:p>
          <a:p>
            <a:r>
              <a:t>- Non-traditional candidates penalized.</a:t>
            </a:r>
          </a:p>
          <a:p>
            <a:r>
              <a:t>- Salary expectations impact outcomes.</a:t>
            </a:r>
          </a:p>
          <a:p>
            <a:r>
              <a:t>- AI scores correlate with experience and project count.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Amazon’s AI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Amazon AI showed gender bias.</a:t>
            </a:r>
          </a:p>
          <a:p>
            <a:r>
              <a:t>- Historical male-dominated data skewed results.</a:t>
            </a:r>
          </a:p>
          <a:p>
            <a:r>
              <a:t>- Scrapped after internal review.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Assumptions: AI reflects real hiring trends.</a:t>
            </a:r>
          </a:p>
          <a:p>
            <a:r>
              <a:t>- Limitations: Only resume data, no interviews.</a:t>
            </a:r>
          </a:p>
          <a:p>
            <a:r>
              <a:t>- Challenges: Diverse data, defining fairness, model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F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Regular fairness audits.</a:t>
            </a:r>
          </a:p>
          <a:p>
            <a:r>
              <a:t>- Human-in-the-loop for final decisions.</a:t>
            </a:r>
          </a:p>
          <a:p>
            <a:r>
              <a:t>- Diverse training datasets.</a:t>
            </a:r>
          </a:p>
          <a:p>
            <a:r>
              <a:t>- Align with legal/ethical guidelines.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604</Words>
  <Application>Microsoft Office PowerPoint</Application>
  <PresentationFormat>On-screen Show 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Ensuring Fairness in AI-Based Hiring Systems</vt:lpstr>
      <vt:lpstr>Introduction</vt:lpstr>
      <vt:lpstr>Business Problem</vt:lpstr>
      <vt:lpstr>Dataset Overview</vt:lpstr>
      <vt:lpstr>Technical Approach</vt:lpstr>
      <vt:lpstr>Key Findings</vt:lpstr>
      <vt:lpstr>Case Study: Amazon’s AI Bias</vt:lpstr>
      <vt:lpstr>Limitations &amp; Challenges</vt:lpstr>
      <vt:lpstr>Recommendations</vt:lpstr>
      <vt:lpstr>Ethical Assessment</vt:lpstr>
      <vt:lpstr>Call to Action</vt:lpstr>
      <vt:lpstr>Q1: How does AI resume screening work?</vt:lpstr>
      <vt:lpstr>Q2: What biases were found?</vt:lpstr>
      <vt:lpstr>Q3: How did you measure bias?</vt:lpstr>
      <vt:lpstr>Q4: What are the limitations?</vt:lpstr>
      <vt:lpstr>Q5: How do you ensure AI remains fair?</vt:lpstr>
      <vt:lpstr>Q6: What are the legal risks?</vt:lpstr>
      <vt:lpstr>Q7: Are there real-world failures?</vt:lpstr>
      <vt:lpstr>Q8: What does the future of AI hiring look like?</vt:lpstr>
      <vt:lpstr>Q10: Are there real-world examples of AI hiring gone wrong?</vt:lpstr>
      <vt:lpstr>Q10: What is the future of AI in recruitment?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Hunter Fernandez</dc:creator>
  <cp:keywords/>
  <dc:description>generated using python-pptx</dc:description>
  <cp:lastModifiedBy>hunter fernandez</cp:lastModifiedBy>
  <cp:revision>3</cp:revision>
  <dcterms:created xsi:type="dcterms:W3CDTF">2013-01-27T09:14:16Z</dcterms:created>
  <dcterms:modified xsi:type="dcterms:W3CDTF">2025-05-04T05:53:17Z</dcterms:modified>
  <cp:category/>
</cp:coreProperties>
</file>