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alew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cfe6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49cfe6e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25ba67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25ba6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e3ef597d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e3ef59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e3ef597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e3ef59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99365c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099365c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ae3ef597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ae3ef59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</a:t>
            </a:r>
            <a:r>
              <a:rPr lang="en-US"/>
              <a:t>them</a:t>
            </a:r>
            <a:r>
              <a:rPr lang="en-US"/>
              <a:t>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e7c18e4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e7c18e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e3ef597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e3ef597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ae3ef597d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ae3ef59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ae3ef597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ae3ef59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e3ef597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e3ef59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25ba677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25ba67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e3ef597d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e3ef59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ae3ef597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ae3ef59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3ef597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3ef59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ae3ef597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ae3ef59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ae3ef597d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ae3ef59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99365c0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99365c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KpfFo2LfVRvAEO2lHnMQuCGk5QaoyCNotMFPP7G-hm4/ed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Python</a:t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Intro to Coding 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600"/>
              <a:t>Output, Input and Variables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61350" y="1825625"/>
            <a:ext cx="56406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Line 1 prints out the question and waits for user input.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Line 2 </a:t>
            </a:r>
            <a:r>
              <a:rPr lang="en-US" sz="3600"/>
              <a:t>receives</a:t>
            </a:r>
            <a:r>
              <a:rPr lang="en-US" sz="3600"/>
              <a:t> the user input and assigns it to the name variable.</a:t>
            </a:r>
            <a:endParaRPr sz="36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050" y="2932197"/>
            <a:ext cx="5101508" cy="10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Input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A way to give information to a com</a:t>
            </a:r>
            <a:r>
              <a:rPr lang="en-US" sz="4800">
                <a:highlight>
                  <a:srgbClr val="FFF2CC"/>
                </a:highlight>
              </a:rPr>
              <a:t>puter. </a:t>
            </a:r>
            <a:r>
              <a:rPr lang="en-US" sz="4800">
                <a:highlight>
                  <a:srgbClr val="FFF2CC"/>
                </a:highlight>
              </a:rPr>
              <a:t>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4800"/>
              <a:t>What examples of input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818650" y="1825625"/>
            <a:ext cx="8106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your program so it: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Asks the user for their name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Prints “Hi there [name]”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1632915" y="16908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By adding together the code to input your name and the print statement for “Hello [name]” you are able to have a customized hello! 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-3669"/>
          <a:stretch/>
        </p:blipFill>
        <p:spPr>
          <a:xfrm>
            <a:off x="3533325" y="3448263"/>
            <a:ext cx="5125350" cy="14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if you want to: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Ask for the user’s first name, then ask for their last name and say: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Hi Ada Lovelace!</a:t>
            </a:r>
            <a:endParaRPr b="1" sz="4800"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Repeat the input statement to get a variable for first and last name, then print them both out using line 5 of the code below.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057" y="3169107"/>
            <a:ext cx="7672375" cy="1921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Variable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A placeholder for a piece of information that can change.</a:t>
            </a:r>
            <a:r>
              <a:rPr lang="en-US" sz="4800">
                <a:highlight>
                  <a:srgbClr val="FFF2CC"/>
                </a:highlight>
              </a:rPr>
              <a:t>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38200" y="418700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https://docs.google.com/document/d/1KpfFo2LfVRvAEO2lHnMQuCGk5QaoyCNotMFPP7G-hm4/edit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How does the computer science content in this lesson relate to topics you already teach?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725" y="1978025"/>
            <a:ext cx="95352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Become familiar with repl.it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Print output for a user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Receive input from a user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Store data as variables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725" y="1978025"/>
            <a:ext cx="95352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4800"/>
              <a:t>Go to 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https://repl.it/</a:t>
            </a:r>
            <a:r>
              <a:rPr lang="en-US" sz="4800"/>
              <a:t> and press the “+ new repl” button in the top right corner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Select Python from the drop down menu and press “Create Repl”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818650" y="1326050"/>
            <a:ext cx="6076200" cy="4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You are now in the editor!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Into the white code editor type: print(“hello”);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818650" y="1398900"/>
            <a:ext cx="6076200" cy="5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Click the “run” button in the top middle of the screen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Look at the blue section and you should see “hello”</a:t>
            </a:r>
            <a:endParaRPr sz="4800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8624" y="1825625"/>
            <a:ext cx="2275188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818650" y="1825625"/>
            <a:ext cx="7325400" cy="24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the program to say: </a:t>
            </a:r>
            <a:r>
              <a:rPr b="1" lang="en-US" sz="4800"/>
              <a:t>Hello [your name]!</a:t>
            </a:r>
            <a:endParaRPr b="1" sz="480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725" y="3857988"/>
            <a:ext cx="3306550" cy="1199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Output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A way to get information out of a computer.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4800"/>
              <a:t>What examples of output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818650" y="3388825"/>
            <a:ext cx="54192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Add a question to your program by using this code</a:t>
            </a:r>
            <a:endParaRPr sz="48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650" y="1690825"/>
            <a:ext cx="6634149" cy="13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61350" y="1825625"/>
            <a:ext cx="106926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This Python code is equivalent to this Scratch code block</a:t>
            </a:r>
            <a:endParaRPr sz="48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050" y="3664822"/>
            <a:ext cx="5101508" cy="10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54" y="3803817"/>
            <a:ext cx="4548200" cy="7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5209550" y="3938625"/>
            <a:ext cx="1171500" cy="4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