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Raleway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hV8PgWw6rCEuCnevTa729WqL4R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customschemas.google.com/relationships/presentationmetadata" Target="metadata"/><Relationship Id="rId27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Link to Teacher’s copy (solutions) of practice exercises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0d0e7a89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0d0e7a8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Challenge hint: </a:t>
            </a:r>
            <a:r>
              <a:rPr lang="en-US" sz="1100">
                <a:solidFill>
                  <a:srgbClr val="036995"/>
                </a:solidFill>
              </a:rPr>
              <a:t>add another loop after the first one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0" sz="4400" u="none" cap="none" strike="noStrik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21"/>
          <p:cNvSpPr txBox="1"/>
          <p:nvPr>
            <p:ph idx="1" type="body"/>
          </p:nvPr>
        </p:nvSpPr>
        <p:spPr>
          <a:xfrm>
            <a:off x="1818640" y="1825625"/>
            <a:ext cx="95351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epl.it/@dakotapbrown/Lesson3LabLectur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rive.google.com/file/d/1El9Ehh9z5Oov9EmedbZ2p7ys1tpOtgiG/view?usp=sharin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pl.it/@dakotapbrown/Lesson3WarmpUp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13390"/>
            <a:ext cx="12192000" cy="25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7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7500">
                <a:latin typeface="Raleway"/>
                <a:ea typeface="Raleway"/>
                <a:cs typeface="Raleway"/>
                <a:sym typeface="Raleway"/>
              </a:rPr>
              <a:t>Coding Lesson 3</a:t>
            </a:r>
            <a:endParaRPr b="1" i="0" sz="7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3600"/>
              <a:t>Loops</a:t>
            </a:r>
            <a:endParaRPr b="0" i="1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5193088" y="6183084"/>
            <a:ext cx="691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Elementary Coaches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While Loop</a:t>
            </a:r>
            <a:endParaRPr/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4684897" y="1825625"/>
            <a:ext cx="6669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This loop repeats </a:t>
            </a:r>
            <a:r>
              <a:rPr i="1" lang="en-US" sz="4000"/>
              <a:t>until</a:t>
            </a:r>
            <a:r>
              <a:rPr lang="en-US" sz="4000"/>
              <a:t> a certain condition is met.</a:t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Often used to react to user input or events.</a:t>
            </a:r>
            <a:endParaRPr sz="4000"/>
          </a:p>
        </p:txBody>
      </p:sp>
      <p:pic>
        <p:nvPicPr>
          <p:cNvPr id="137" name="Google Shape;13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07" y="2229834"/>
            <a:ext cx="3964590" cy="1199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While Loop</a:t>
            </a:r>
            <a:endParaRPr/>
          </a:p>
        </p:txBody>
      </p: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1171852" y="1518082"/>
            <a:ext cx="10182045" cy="46587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This Scratch </a:t>
            </a:r>
            <a:r>
              <a:rPr i="1" lang="en-US" sz="4000"/>
              <a:t>repeat until</a:t>
            </a:r>
            <a:r>
              <a:rPr lang="en-US" sz="4000"/>
              <a:t> block is equivalent to this Python </a:t>
            </a:r>
            <a:r>
              <a:rPr i="1" lang="en-US" sz="4000"/>
              <a:t>while loop</a:t>
            </a:r>
            <a:endParaRPr i="1" sz="4000"/>
          </a:p>
        </p:txBody>
      </p:sp>
      <p:sp>
        <p:nvSpPr>
          <p:cNvPr id="144" name="Google Shape;144;p10"/>
          <p:cNvSpPr/>
          <p:nvPr/>
        </p:nvSpPr>
        <p:spPr>
          <a:xfrm>
            <a:off x="4840428" y="3689325"/>
            <a:ext cx="1171500" cy="48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753" y="3012050"/>
            <a:ext cx="2906798" cy="27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431" y="3298858"/>
            <a:ext cx="3869654" cy="1758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Infinite While Loop</a:t>
            </a:r>
            <a:endParaRPr/>
          </a:p>
        </p:txBody>
      </p:sp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4289772" y="1825625"/>
            <a:ext cx="7064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This loop runs “forever”</a:t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...or until your program is stopped.</a:t>
            </a:r>
            <a:endParaRPr sz="4000"/>
          </a:p>
        </p:txBody>
      </p:sp>
      <p:pic>
        <p:nvPicPr>
          <p:cNvPr id="153" name="Google Shape;1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434" y="2263028"/>
            <a:ext cx="2778375" cy="1204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Infinite While Loop</a:t>
            </a:r>
            <a:endParaRPr/>
          </a:p>
        </p:txBody>
      </p:sp>
      <p:sp>
        <p:nvSpPr>
          <p:cNvPr id="159" name="Google Shape;159;p12"/>
          <p:cNvSpPr txBox="1"/>
          <p:nvPr>
            <p:ph idx="1" type="body"/>
          </p:nvPr>
        </p:nvSpPr>
        <p:spPr>
          <a:xfrm>
            <a:off x="1171852" y="1518082"/>
            <a:ext cx="10182045" cy="46587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This Scratch </a:t>
            </a:r>
            <a:r>
              <a:rPr i="1" lang="en-US" sz="4000"/>
              <a:t>forever </a:t>
            </a:r>
            <a:r>
              <a:rPr lang="en-US" sz="4000"/>
              <a:t>block is equivalent to this Python </a:t>
            </a:r>
            <a:r>
              <a:rPr i="1" lang="en-US" sz="4000"/>
              <a:t>infinite while loop</a:t>
            </a:r>
            <a:endParaRPr i="1" sz="4000"/>
          </a:p>
        </p:txBody>
      </p:sp>
      <p:sp>
        <p:nvSpPr>
          <p:cNvPr id="160" name="Google Shape;160;p12"/>
          <p:cNvSpPr/>
          <p:nvPr/>
        </p:nvSpPr>
        <p:spPr>
          <a:xfrm>
            <a:off x="5022012" y="3933824"/>
            <a:ext cx="1171500" cy="48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8567" y="3158163"/>
            <a:ext cx="2810795" cy="2040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5842" y="2963434"/>
            <a:ext cx="2241900" cy="3213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68" name="Google Shape;168;p13"/>
          <p:cNvSpPr txBox="1"/>
          <p:nvPr>
            <p:ph idx="1" type="body"/>
          </p:nvPr>
        </p:nvSpPr>
        <p:spPr>
          <a:xfrm>
            <a:off x="1818640" y="1825625"/>
            <a:ext cx="95351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4000"/>
              <a:t>Open the starter file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4000" u="sng">
                <a:solidFill>
                  <a:schemeClr val="hlink"/>
                </a:solidFill>
                <a:hlinkClick r:id="rId3"/>
              </a:rPr>
              <a:t>https://repl.it/Lesson3LabLecture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74" name="Google Shape;174;p14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Make an infinite while loop that makes the arrow move back and forth ten spaces</a:t>
            </a:r>
            <a:endParaRPr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80" name="Google Shape;180;p15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4000"/>
              <a:t>Discuss</a:t>
            </a:r>
            <a:r>
              <a:rPr lang="en-US" sz="4000"/>
              <a:t>: How is the forever loop different than the repeat loop?</a:t>
            </a:r>
            <a:endParaRPr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86" name="Google Shape;186;p16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Change the program so the infinite while loop is just a regular while loop.</a:t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Hint: use the counter variable!</a:t>
            </a:r>
            <a:endParaRPr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Practice</a:t>
            </a:r>
            <a:endParaRPr/>
          </a:p>
        </p:txBody>
      </p:sp>
      <p:sp>
        <p:nvSpPr>
          <p:cNvPr id="192" name="Google Shape;192;p17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https://drive.google.com/file/d/1El9Ehh9z5Oov9EmedbZ2p7ys1tpOtgiG/view?usp=sharing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Mild - perfect for beginners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4000"/>
              <a:t>Medium - expanding your skills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  Spicy - looking for a challenge?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Journal</a:t>
            </a:r>
            <a:endParaRPr/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Discuss - how can coding be used to reinforce core subject areas?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0d0e7a890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Objective</a:t>
            </a:r>
            <a:endParaRPr/>
          </a:p>
        </p:txBody>
      </p:sp>
      <p:sp>
        <p:nvSpPr>
          <p:cNvPr id="82" name="Google Shape;82;g80d0e7a890_0_0"/>
          <p:cNvSpPr txBox="1"/>
          <p:nvPr>
            <p:ph idx="1" type="body"/>
          </p:nvPr>
        </p:nvSpPr>
        <p:spPr>
          <a:xfrm>
            <a:off x="1818725" y="1978025"/>
            <a:ext cx="9535200" cy="4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Learn the different types of loops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Implement loops in Python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Avoid endless loops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Loop</a:t>
            </a:r>
            <a:endParaRPr/>
          </a:p>
        </p:txBody>
      </p:sp>
      <p:sp>
        <p:nvSpPr>
          <p:cNvPr id="88" name="Google Shape;88;p2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>
                <a:highlight>
                  <a:srgbClr val="FFF2CC"/>
                </a:highlight>
              </a:rPr>
              <a:t>A loop is used to repeat commands in a program.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>
              <a:highlight>
                <a:srgbClr val="FFF2CC"/>
              </a:highlight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Python has just two types of loops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For Loop </a:t>
            </a:r>
            <a:endParaRPr/>
          </a:p>
        </p:txBody>
      </p:sp>
      <p:sp>
        <p:nvSpPr>
          <p:cNvPr id="94" name="Google Shape;94;p3"/>
          <p:cNvSpPr txBox="1"/>
          <p:nvPr>
            <p:ph idx="1" type="body"/>
          </p:nvPr>
        </p:nvSpPr>
        <p:spPr>
          <a:xfrm>
            <a:off x="4092226" y="1825625"/>
            <a:ext cx="7261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This counting loop is used to repeat something an exact number of times.</a:t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052" y="2156047"/>
            <a:ext cx="4135763" cy="95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2150209" y="1679498"/>
            <a:ext cx="7261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This Scratch block is equivalent to this Python </a:t>
            </a:r>
            <a:r>
              <a:rPr i="1" lang="en-US"/>
              <a:t>for </a:t>
            </a:r>
            <a:r>
              <a:rPr lang="en-US"/>
              <a:t>loop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	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400"/>
              <a:t>How many times do you think the Python </a:t>
            </a:r>
            <a:r>
              <a:rPr i="1" lang="en-US" sz="2400"/>
              <a:t>for loop</a:t>
            </a:r>
            <a:r>
              <a:rPr lang="en-US" sz="2400"/>
              <a:t> will repeat?</a:t>
            </a:r>
            <a:endParaRPr/>
          </a:p>
        </p:txBody>
      </p:sp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3785" y="2886558"/>
            <a:ext cx="2569750" cy="16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9686" y="3134358"/>
            <a:ext cx="4135763" cy="95248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4"/>
          <p:cNvSpPr/>
          <p:nvPr/>
        </p:nvSpPr>
        <p:spPr>
          <a:xfrm>
            <a:off x="4609609" y="3366098"/>
            <a:ext cx="1171500" cy="48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For Loop 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4092226" y="1825625"/>
            <a:ext cx="7261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The range() function is used to </a:t>
            </a:r>
            <a:r>
              <a:rPr i="1" lang="en-US" sz="4000"/>
              <a:t>loop</a:t>
            </a:r>
            <a:r>
              <a:rPr lang="en-US" sz="4000"/>
              <a:t> through some code a specified number of times</a:t>
            </a:r>
            <a:br>
              <a:rPr lang="en-US" sz="4000"/>
            </a:br>
            <a:endParaRPr sz="4000">
              <a:solidFill>
                <a:srgbClr val="FF0000"/>
              </a:solidFill>
            </a:endParaRPr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052" y="2156047"/>
            <a:ext cx="4135763" cy="95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Open the starter File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 u="sng">
                <a:solidFill>
                  <a:schemeClr val="hlink"/>
                </a:solidFill>
                <a:hlinkClick r:id="rId3"/>
              </a:rPr>
              <a:t>https://repl.it/Lesson3WarmpUp</a:t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Run the program by clicking the run button</a:t>
            </a:r>
            <a:endParaRPr sz="4800"/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7333" y="4455807"/>
            <a:ext cx="2059807" cy="1243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1353550" y="1591025"/>
            <a:ext cx="10377300" cy="47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What kind of loop does this use?</a:t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4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When will the loop stop?</a:t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400"/>
          </a:p>
          <a:p>
            <a:pPr indent="-508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1353550" y="1591025"/>
            <a:ext cx="10377300" cy="47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Change the program so the arrow goes all the way across the screen.</a:t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4400"/>
              <a:t>Challenge</a:t>
            </a:r>
            <a:r>
              <a:rPr lang="en-US" sz="4400"/>
              <a:t>: Make the arrow turn around and</a:t>
            </a:r>
            <a:endParaRPr sz="4400"/>
          </a:p>
          <a:p>
            <a:pPr indent="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400"/>
              <a:t> go back to the beginning</a:t>
            </a:r>
            <a:endParaRPr/>
          </a:p>
          <a:p>
            <a:pPr indent="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2F549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400"/>
          </a:p>
          <a:p>
            <a:pPr indent="-508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