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aleway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Link to Teacher’s copy (solutions) of practice exercises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d0e7a8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d0e7a8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 hint: </a:t>
            </a:r>
            <a:r>
              <a:rPr lang="en-US" sz="1100">
                <a:solidFill>
                  <a:srgbClr val="036995"/>
                </a:solidFill>
              </a:rPr>
              <a:t>add another loop after the first one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pl.it/@dakotapbrown/Lesson3LabLectur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document/d/1VPI6VsHQu4Pt1ye8rVHgEWljWjOcr5wdR5RYRDjh1qA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pl.it/@dakotapbrown/Lesson3WarmpUp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13390"/>
            <a:ext cx="12192000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Intro to Coding </a:t>
            </a:r>
            <a:endParaRPr b="1" i="0" sz="7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3600"/>
              <a:t>Loops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While Loop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684897" y="1825625"/>
            <a:ext cx="6669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This loop repeats </a:t>
            </a:r>
            <a:r>
              <a:rPr i="1" lang="en-US" sz="4000"/>
              <a:t>until</a:t>
            </a:r>
            <a:r>
              <a:rPr lang="en-US" sz="4000"/>
              <a:t> a certain condition is met.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Often used to react to user input or events.</a:t>
            </a:r>
            <a:endParaRPr sz="4000"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07" y="2229834"/>
            <a:ext cx="3964590" cy="1199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While Loop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1171852" y="1518082"/>
            <a:ext cx="10182045" cy="4658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This Scratch </a:t>
            </a:r>
            <a:r>
              <a:rPr i="1" lang="en-US" sz="4000"/>
              <a:t>repeat until</a:t>
            </a:r>
            <a:r>
              <a:rPr lang="en-US" sz="4000"/>
              <a:t> block is equivalent to this Python </a:t>
            </a:r>
            <a:r>
              <a:rPr i="1" lang="en-US" sz="4000"/>
              <a:t>while loop</a:t>
            </a:r>
            <a:endParaRPr i="1" sz="4000"/>
          </a:p>
        </p:txBody>
      </p:sp>
      <p:sp>
        <p:nvSpPr>
          <p:cNvPr id="144" name="Google Shape;144;p20"/>
          <p:cNvSpPr/>
          <p:nvPr/>
        </p:nvSpPr>
        <p:spPr>
          <a:xfrm>
            <a:off x="4840428" y="3689325"/>
            <a:ext cx="1171500" cy="4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753" y="3012050"/>
            <a:ext cx="2906798" cy="27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431" y="3298858"/>
            <a:ext cx="3869654" cy="175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Infinite While Loop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289772" y="1825625"/>
            <a:ext cx="7064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This loop runs “forever”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...or until your program is stopped.</a:t>
            </a:r>
            <a:endParaRPr sz="4000"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434" y="2263028"/>
            <a:ext cx="2778375" cy="1204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Infinite While Loop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171852" y="1518082"/>
            <a:ext cx="10182045" cy="4658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This Scratch </a:t>
            </a:r>
            <a:r>
              <a:rPr i="1" lang="en-US" sz="4000"/>
              <a:t>forever </a:t>
            </a:r>
            <a:r>
              <a:rPr lang="en-US" sz="4000"/>
              <a:t>block is equivalent to this Python </a:t>
            </a:r>
            <a:r>
              <a:rPr i="1" lang="en-US" sz="4000"/>
              <a:t>infinite while loop</a:t>
            </a:r>
            <a:endParaRPr i="1" sz="4000"/>
          </a:p>
        </p:txBody>
      </p:sp>
      <p:sp>
        <p:nvSpPr>
          <p:cNvPr id="160" name="Google Shape;160;p22"/>
          <p:cNvSpPr/>
          <p:nvPr/>
        </p:nvSpPr>
        <p:spPr>
          <a:xfrm>
            <a:off x="5022012" y="3933824"/>
            <a:ext cx="1171500" cy="4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8567" y="3158163"/>
            <a:ext cx="2810795" cy="204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5842" y="2963434"/>
            <a:ext cx="2241900" cy="3213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4000"/>
              <a:t>Open the starter file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4000" u="sng">
                <a:solidFill>
                  <a:schemeClr val="hlink"/>
                </a:solidFill>
                <a:hlinkClick r:id="rId3"/>
              </a:rPr>
              <a:t>https://repl.it/Lesson3LabLecture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Make an infinite while loop that makes the arrow move back and forth ten spaces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4000"/>
              <a:t>Discuss</a:t>
            </a:r>
            <a:r>
              <a:rPr lang="en-US" sz="4000"/>
              <a:t>: How is the forever loop different than the repeat loop?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Change the program so the infinite while loop is just a regular while loop.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Hint: use the counter variable!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3429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LINK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Mild - perfect for beginners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4000"/>
              <a:t>Medium - expanding your skills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  Spicy - looking for a challenge?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Objective</a:t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818725" y="1978025"/>
            <a:ext cx="9535200" cy="4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Learn the different types of loops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Implement loops in Python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Avoid endless loops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Loop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>
                <a:highlight>
                  <a:srgbClr val="FFF2CC"/>
                </a:highlight>
              </a:rPr>
              <a:t>A loop is used to repeat commands in a program.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Python has just two types of loops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For Loop 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4092226" y="1825625"/>
            <a:ext cx="7261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This counting loop is used to repeat something an exact number of times.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52" y="2156047"/>
            <a:ext cx="4135763" cy="95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2150209" y="1679498"/>
            <a:ext cx="7261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This Scratch block is equivalent to this Python </a:t>
            </a:r>
            <a:r>
              <a:rPr i="1" lang="en-US"/>
              <a:t>for </a:t>
            </a:r>
            <a:r>
              <a:rPr lang="en-US"/>
              <a:t>loop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	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/>
              <a:t>How many times do you think the Python </a:t>
            </a:r>
            <a:r>
              <a:rPr i="1" lang="en-US" sz="2400"/>
              <a:t>for loop</a:t>
            </a:r>
            <a:r>
              <a:rPr lang="en-US" sz="2400"/>
              <a:t> will repeat?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785" y="2886558"/>
            <a:ext cx="2569750" cy="16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9686" y="3134358"/>
            <a:ext cx="4135763" cy="952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4609609" y="3366098"/>
            <a:ext cx="1171500" cy="4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For Loop 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092226" y="1825625"/>
            <a:ext cx="7261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The range() function is used to </a:t>
            </a:r>
            <a:r>
              <a:rPr i="1" lang="en-US" sz="4000"/>
              <a:t>loop</a:t>
            </a:r>
            <a:r>
              <a:rPr lang="en-US" sz="4000"/>
              <a:t> through some code a specified number of times</a:t>
            </a:r>
            <a:br>
              <a:rPr lang="en-US" sz="4000"/>
            </a:br>
            <a:endParaRPr sz="4000">
              <a:solidFill>
                <a:srgbClr val="FF0000"/>
              </a:solidFill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52" y="2156047"/>
            <a:ext cx="4135763" cy="95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Open the starter File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https://repl.it/Lesson3WarmpUp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Run the program by clicking the run button</a:t>
            </a:r>
            <a:endParaRPr sz="4800"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333" y="4455807"/>
            <a:ext cx="2059807" cy="1243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1353550" y="1591025"/>
            <a:ext cx="10377300" cy="4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What kind of loop does this use?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When will the loop stop?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-508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1353550" y="1591025"/>
            <a:ext cx="10377300" cy="4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Change the program so the arrow goes all the way across the screen.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4400"/>
              <a:t>Challenge</a:t>
            </a:r>
            <a:r>
              <a:rPr lang="en-US" sz="4400"/>
              <a:t>: Make the arrow turn around and</a:t>
            </a:r>
            <a:endParaRPr sz="4400"/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400"/>
              <a:t> go back to the beginning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2F549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-508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