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alew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7i1Me+kMeTmC7WC8tvnUaLOoh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1qL01x_Rn8EuCeqe4V7v3HAxxEqgvfviJ3epT9ATBe8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227504750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27505753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Intro to Coding 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Do you get a decimal?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the </a:t>
            </a:r>
            <a:r>
              <a:rPr b="1" lang="en-US" sz="4800"/>
              <a:t>sqrt</a:t>
            </a:r>
            <a:r>
              <a:rPr lang="en-US" sz="4800"/>
              <a:t> block.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800" y="3666000"/>
            <a:ext cx="3642400" cy="1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818650" y="2707100"/>
            <a:ext cx="95352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this do?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800" y="1392025"/>
            <a:ext cx="3642400" cy="10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0" y="4723138"/>
            <a:ext cx="419100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5"/>
          <p:cNvCxnSpPr/>
          <p:nvPr/>
        </p:nvCxnSpPr>
        <p:spPr>
          <a:xfrm flipH="1">
            <a:off x="8211625" y="3735800"/>
            <a:ext cx="1173000" cy="12993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15"/>
          <p:cNvSpPr txBox="1"/>
          <p:nvPr/>
        </p:nvSpPr>
        <p:spPr>
          <a:xfrm>
            <a:off x="9637300" y="3086100"/>
            <a:ext cx="2472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menu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800"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LINK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https://scratch.mit.edu/projects/227504750/</a:t>
            </a:r>
            <a:r>
              <a:rPr lang="en-US" sz="4800"/>
              <a:t> 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191125" y="1825625"/>
            <a:ext cx="71028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Click the </a:t>
            </a:r>
            <a:r>
              <a:rPr i="1" lang="en-US" sz="4400"/>
              <a:t>Data </a:t>
            </a:r>
            <a:r>
              <a:rPr lang="en-US" sz="4400"/>
              <a:t>menu 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Add a command in the loop to make the length grow by 1 each turn.</a:t>
            </a:r>
            <a:endParaRPr sz="4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https://scratch.mit.edu/projects/227505753/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899" y="1168592"/>
            <a:ext cx="3613325" cy="9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9" y="2282011"/>
            <a:ext cx="3613325" cy="110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How do you clear the screen?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1818650" y="1825625"/>
            <a:ext cx="9535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Click the background → Stage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Select pen and add a clear command</a:t>
            </a:r>
            <a:endParaRPr sz="3600"/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475" y="3706225"/>
            <a:ext cx="2887036" cy="26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7625" y="3940850"/>
            <a:ext cx="3698112" cy="24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Operations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Click the </a:t>
            </a:r>
            <a:r>
              <a:rPr i="1" lang="en-US" sz="4800"/>
              <a:t>operators </a:t>
            </a:r>
            <a:r>
              <a:rPr lang="en-US" sz="4800"/>
              <a:t>menu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What math operators are built into Scratch?</a:t>
            </a:r>
            <a:endParaRPr sz="4800"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428" y="579900"/>
            <a:ext cx="4333300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