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7.xml"/><Relationship Id="rId22" Type="http://schemas.openxmlformats.org/officeDocument/2006/relationships/font" Target="fonts/Raleway-italic.fntdata"/><Relationship Id="rId10" Type="http://schemas.openxmlformats.org/officeDocument/2006/relationships/slide" Target="slides/slide6.xml"/><Relationship Id="rId21" Type="http://schemas.openxmlformats.org/officeDocument/2006/relationships/font" Target="fonts/Ralew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need to create practice exercises for teachers to try independently. *mild, Medium, spicy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ZCouRg_7cqd-yBHCOGorbke3RwqN_phyyIXf3fKmXzg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gxc9RCMvky0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30681049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Loops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Add the parrot sprite and the forever loop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Make the parrot fly around randomly in the background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Forever Loop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289772" y="1825625"/>
            <a:ext cx="706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runs “forever”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...or until your program is stopped.</a:t>
            </a:r>
            <a:endParaRPr sz="4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3000"/>
            <a:ext cx="2790625" cy="1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000"/>
              <a:t>Discuss</a:t>
            </a:r>
            <a:r>
              <a:rPr lang="en-US" sz="4000"/>
              <a:t>: How is the forever loop different than the repeat loop?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Change the program so the Forever Loop is a Repeat until.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Stop the parrot when the user hits the spacebar.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Until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684897" y="1825625"/>
            <a:ext cx="6669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repeats </a:t>
            </a:r>
            <a:r>
              <a:rPr i="1" lang="en-US" sz="4000"/>
              <a:t>until</a:t>
            </a:r>
            <a:r>
              <a:rPr lang="en-US" sz="4000"/>
              <a:t> a certain condition is met.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Often used to react to user input or events.</a:t>
            </a:r>
            <a:endParaRPr sz="4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33704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278875" y="3466850"/>
            <a:ext cx="101922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000"/>
              <a:t>Extension:</a:t>
            </a:r>
            <a:r>
              <a:rPr lang="en-US" sz="4000"/>
              <a:t> </a:t>
            </a:r>
            <a:r>
              <a:rPr lang="en-US" sz="4000"/>
              <a:t>Pick a core subject area (aka, Social Studies) and design a project that you could use with students to reinforce Loops.</a:t>
            </a:r>
            <a:endParaRPr sz="4000"/>
          </a:p>
        </p:txBody>
      </p:sp>
      <p:sp>
        <p:nvSpPr>
          <p:cNvPr id="167" name="Google Shape;167;p24"/>
          <p:cNvSpPr txBox="1"/>
          <p:nvPr/>
        </p:nvSpPr>
        <p:spPr>
          <a:xfrm>
            <a:off x="4297550" y="1919325"/>
            <a:ext cx="21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LINK</a:t>
            </a:r>
            <a:endParaRPr b="1" sz="3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9" name="Google Shape;89;p12" title="Trina Roy teaches Counter Loop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225" y="365125"/>
            <a:ext cx="7748933" cy="5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https://scratch.mit.edu/projects/230681049/</a:t>
            </a:r>
            <a:r>
              <a:rPr lang="en-US" sz="4800"/>
              <a:t> 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What kind of loop does this use?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When will the loop stop?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Change the program so the horse goes all the way across the screen.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400"/>
              <a:t>Challenge</a:t>
            </a:r>
            <a:r>
              <a:rPr lang="en-US" sz="4400"/>
              <a:t>: Make the horse turn around and</a:t>
            </a:r>
            <a:endParaRPr sz="44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 go back to the beginning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Loop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A loop is used to repeat commands in a program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counting loop is used to repeat something an exact number of times.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	</a:t>
            </a:r>
            <a:endParaRPr sz="400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6575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We use these when: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When there is a definite starting and ending point 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You know how many times you want the loop to run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6550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