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UgQhQVXJQ6NRpnoIyKkgaSmtL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need to create practice exercises for teachers to try independently. *mild, Medium, spicy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gxc9RCMvky0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ratch.mit.edu/projects/230681049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3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3600"/>
              <a:t>Loops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Add the parrot sprite and the forever loop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Make the parrot fly around randomly in the background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Forever Loop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4289772" y="1825625"/>
            <a:ext cx="706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loop runs “forever”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...or until your program is stopped.</a:t>
            </a:r>
            <a:endParaRPr sz="400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23000"/>
            <a:ext cx="2790625" cy="17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000"/>
              <a:t>Discuss</a:t>
            </a:r>
            <a:r>
              <a:rPr lang="en-US" sz="4000"/>
              <a:t>: How is the forever loop different than the repeat loop?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Change the program so the Forever Loop is a Repeat until.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Stop the parrot when the user hits the spacebar.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Repeat Until</a:t>
            </a:r>
            <a:endParaRPr/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4684897" y="1825625"/>
            <a:ext cx="6669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loop repeats </a:t>
            </a:r>
            <a:r>
              <a:rPr i="1" lang="en-US" sz="4000"/>
              <a:t>until</a:t>
            </a:r>
            <a:r>
              <a:rPr lang="en-US" sz="4000"/>
              <a:t> a certain condition is met.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Often used to react to user input or events.</a:t>
            </a:r>
            <a:endParaRPr sz="4000"/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3370475" cy="1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Pick a core subject area (aka, Social Studies) and design a project that you could use with students to reinforce Loops.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/>
              <a:t>Discuss - how can coding be used to reinforce core subject areas?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9" name="Google Shape;89;p3" title="Trina Roy teaches Counter Loop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6225" y="365125"/>
            <a:ext cx="7748933" cy="58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https://scratch.mit.edu/projects/230681049/</a:t>
            </a:r>
            <a:r>
              <a:rPr lang="en-US" sz="4800"/>
              <a:t> </a:t>
            </a:r>
            <a:endParaRPr sz="48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What kind of loop does this use?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When will the loop stop?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Change the program so the horse goes all the way across the screen.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400"/>
              <a:t>Challenge</a:t>
            </a:r>
            <a:r>
              <a:rPr lang="en-US" sz="4400"/>
              <a:t>: Make the horse turn around and</a:t>
            </a:r>
            <a:endParaRPr sz="44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400"/>
              <a:t> go back to the beginning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/>
          </a:p>
          <a:p>
            <a:pPr indent="-5080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Loop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A loop is used to repeat commands in a program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Repeat loop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This counting loop is used to repeat something an exact number of times.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	</a:t>
            </a:r>
            <a:endParaRPr sz="4000"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66575"/>
            <a:ext cx="2569750" cy="1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Definition: Repeat loop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We use these when: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When there is a definite starting and ending point </a:t>
            </a:r>
            <a:endParaRPr sz="40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You know how many times you want the loop to run</a:t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66550"/>
            <a:ext cx="2569750" cy="1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