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qd7tyNPbJlD9y2+p23VTjS52MP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Rebecca Dov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4T17:40:17.284">
    <p:pos x="1145" y="1150"/>
    <p:text>Adjust once K-5 team finished vocab list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vjW7V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5-24T17:40:09.825">
    <p:pos x="1145" y="1150"/>
    <p:text>Adjust once K-5 team finished vocab list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vjW7VY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5-24T17:52:49.624">
    <p:pos x="1145" y="1150"/>
    <p:text>Adjust once K-5 team finished vocab list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vjW7V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2647c44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f2647c4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2647c4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f2647c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GL3Qqj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BYTEC1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1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Output, Input and Variables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Input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A way to give information to a computer.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input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Asks the user for their name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Prints “Hi there [name]”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if you want to: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Ask for the user’s first name, then ask for their last name and say: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800"/>
              <a:t>Hi Ada Lovelace!</a:t>
            </a:r>
            <a:endParaRPr b="1" sz="4800"/>
          </a:p>
        </p:txBody>
      </p:sp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Variable</a:t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A placeholder for a piece of information that can change.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http://bit.ly/2GL3Qqj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How does the computer science content in this lesson relate to topics you already teach?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Scratch?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2647c44b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Scratch?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g6f2647c44b_0_1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2647c44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g6f2647c44b_0_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http://bit.ly/BYTEC1</a:t>
            </a:r>
            <a:r>
              <a:rPr lang="en-US" sz="6000"/>
              <a:t> </a:t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Click the </a:t>
            </a:r>
            <a:r>
              <a:rPr i="1" lang="en-US" sz="4800"/>
              <a:t>Looks </a:t>
            </a:r>
            <a:r>
              <a:rPr lang="en-US" sz="4800"/>
              <a:t>menu 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Add a command to make the cat say </a:t>
            </a:r>
            <a:r>
              <a:rPr b="1" lang="en-US" sz="4800"/>
              <a:t>Goodbye</a:t>
            </a:r>
            <a:endParaRPr b="1" sz="4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the program to say: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800"/>
              <a:t>Hello [your name]!</a:t>
            </a:r>
            <a:endParaRPr b="1" sz="480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Output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A way to get information out of a computer.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output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1818646" y="1825625"/>
            <a:ext cx="541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Click the </a:t>
            </a:r>
            <a:r>
              <a:rPr i="1" lang="en-US" sz="4800"/>
              <a:t>sensing</a:t>
            </a:r>
            <a:r>
              <a:rPr lang="en-US" sz="4800"/>
              <a:t> menu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Add a question to your program</a:t>
            </a:r>
            <a:endParaRPr sz="4800"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7975" y="482133"/>
            <a:ext cx="4115825" cy="2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7979" y="4403817"/>
            <a:ext cx="4548200" cy="7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