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b170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620b1704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6d56491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6d5649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6d5649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6d564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6d564910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6d56491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6d564910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6d56491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6d564910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6d56491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cbd57eb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cbd57e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6d564910_0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6d56491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6d564910_0_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6d56491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f2aa051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f2aa05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3300" u="none" cap="none" strike="noStrike">
                <a:solidFill>
                  <a:schemeClr val="dk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8069"/>
            <a:ext cx="1305000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None/>
              <a:defRPr b="1" i="0" sz="3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Char char="•"/>
              <a:defRPr i="0" sz="2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•"/>
              <a:defRPr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339094781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042"/>
            <a:ext cx="9144000" cy="1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5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" sz="5600">
                <a:latin typeface="Raleway"/>
                <a:ea typeface="Raleway"/>
                <a:cs typeface="Raleway"/>
                <a:sym typeface="Raleway"/>
              </a:rPr>
              <a:t>Coding Lesson 5</a:t>
            </a:r>
            <a:endParaRPr b="1" i="0" sz="5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700"/>
              <a:t>Functions/</a:t>
            </a:r>
            <a:r>
              <a:rPr i="1" lang="en" sz="2700"/>
              <a:t>Procedures</a:t>
            </a:r>
            <a:endParaRPr i="1" sz="27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2700"/>
          </a:p>
        </p:txBody>
      </p:sp>
      <p:sp>
        <p:nvSpPr>
          <p:cNvPr id="121" name="Google Shape;121;p22"/>
          <p:cNvSpPr txBox="1"/>
          <p:nvPr/>
        </p:nvSpPr>
        <p:spPr>
          <a:xfrm>
            <a:off x="3894816" y="4637313"/>
            <a:ext cx="519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Exercises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/>
              <a:t>Mild - perfect for beginners</a:t>
            </a:r>
            <a:endParaRPr sz="36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600"/>
              <a:t>Medium - expanding your skills 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/>
              <a:t>  Spicy - looking for a challenge?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https://scratch.mit.edu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342900" rtl="0" algn="l">
              <a:spcBef>
                <a:spcPts val="80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Open the starter file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https://scratch.mit.edu/</a:t>
            </a:r>
            <a:endParaRPr sz="3600"/>
          </a:p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" sz="3600"/>
              <a:t>Run the program by clicking the flag icon </a:t>
            </a:r>
            <a:endParaRPr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775" y="3565750"/>
            <a:ext cx="713475" cy="75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Function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363980" y="1369219"/>
            <a:ext cx="71514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A function is a named portion of a program that performs a specific task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okay...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Functions?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Computer scientists are some of the most hard-working lazy people out there.</a:t>
            </a:r>
            <a:endParaRPr sz="33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Functions are built so that code can be repeated without having to duplicate it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8100" lvl="0" marL="520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1015163" y="1193269"/>
            <a:ext cx="7782900" cy="357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Functions are also referred to as procedures, subroutines, and blocks</a:t>
            </a:r>
            <a:endParaRPr sz="33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342900" rtl="0" algn="l">
              <a:spcBef>
                <a:spcPts val="800"/>
              </a:spcBef>
              <a:spcAft>
                <a:spcPts val="0"/>
              </a:spcAft>
              <a:buSzPts val="3300"/>
              <a:buChar char="•"/>
            </a:pPr>
            <a:r>
              <a:rPr lang="en" sz="3300"/>
              <a:t>In Scratch, the block-based programming language, you can make your own block!</a:t>
            </a:r>
            <a:endParaRPr sz="3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8100" lvl="0" marL="520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1"/>
            <a:ext cx="4521800" cy="17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Lecture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2022425" y="3061975"/>
            <a:ext cx="6492900" cy="157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3429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Click </a:t>
            </a:r>
            <a:r>
              <a:rPr lang="en" sz="3000"/>
              <a:t>the </a:t>
            </a:r>
            <a:r>
              <a:rPr i="1" lang="en" sz="3000"/>
              <a:t>My Blocks</a:t>
            </a:r>
            <a:r>
              <a:rPr lang="en" sz="3000"/>
              <a:t> menu on the bottom of the </a:t>
            </a:r>
            <a:r>
              <a:rPr i="1" lang="en" sz="3000"/>
              <a:t>Code</a:t>
            </a:r>
            <a:r>
              <a:rPr lang="en" sz="3000"/>
              <a:t> pane, then click </a:t>
            </a:r>
            <a:r>
              <a:rPr i="1" lang="en" sz="3000"/>
              <a:t>Make a Block</a:t>
            </a:r>
            <a:endParaRPr i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Block</a:t>
            </a:r>
            <a:endParaRPr b="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628650" y="1268050"/>
            <a:ext cx="3412200" cy="344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Here, give your block (function) a name. The name of a function usually describes what the function does.</a:t>
            </a:r>
            <a:endParaRPr sz="3000"/>
          </a:p>
          <a:p>
            <a:pPr indent="-3810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600" y="1268050"/>
            <a:ext cx="4492376" cy="338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Block</a:t>
            </a:r>
            <a:endParaRPr b="0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628650" y="1268050"/>
            <a:ext cx="3412200" cy="344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600" y="1268050"/>
            <a:ext cx="4492376" cy="338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