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25ba677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25ba67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e3ef597d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e3ef59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83b88ee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83b88e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83b88ee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83b88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downloa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1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IDE Introduction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725" y="1978025"/>
            <a:ext cx="95352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Install Python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your first program on the command line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Before you start, you will need Python on your computer.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a command line window (press the windows key, type cmd, then press enter on Windows).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818650" y="1326050"/>
            <a:ext cx="9094800" cy="4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Type “python” in the window and hit enter.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If a python 2.X interpreter starts or no interpreter starts then you will need to install python.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If a python 3.X interpreter starts then you have python installed and can skip the installation steps.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784250" y="1381700"/>
            <a:ext cx="99786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Go to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Download the latest Windows/MacOS/Linux version of Python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784250" y="1381700"/>
            <a:ext cx="9978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After downloading Python, test it out by opening a command prompt and typing “python” then pressing enter.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If a python 3.X interpreter starts then you have python correctly installed.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Installation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