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Rebecca Dov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11" Type="http://schemas.openxmlformats.org/officeDocument/2006/relationships/slide" Target="slides/slide6.xml"/><Relationship Id="rId22" Type="http://schemas.openxmlformats.org/officeDocument/2006/relationships/font" Target="fonts/Raleway-italic.fntdata"/><Relationship Id="rId10" Type="http://schemas.openxmlformats.org/officeDocument/2006/relationships/slide" Target="slides/slide5.xml"/><Relationship Id="rId21" Type="http://schemas.openxmlformats.org/officeDocument/2006/relationships/font" Target="fonts/Ralew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24T17:40:17.284">
    <p:pos x="1145" y="1150"/>
    <p:text>Adjust once K-5 team finished vocab list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5-24T17:40:09.825">
    <p:pos x="1145" y="1150"/>
    <p:text>Adjust once K-5 team finished vocab list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5-24T17:52:49.624">
    <p:pos x="1145" y="1150"/>
    <p:text>Adjust once K-5 team finished vocab list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cfe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9cfe6e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ae3ef597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ae3ef59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e3ef597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e3ef59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</a:t>
            </a:r>
            <a:r>
              <a:rPr lang="en-US"/>
              <a:t>them</a:t>
            </a:r>
            <a:r>
              <a:rPr lang="en-US"/>
              <a:t>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e3ef597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e3ef59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e3ef597d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e3ef59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ae3ef597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ae3ef59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e3ef597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e3ef59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e3ef597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e3ef59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e3ef597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e3ef59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ae3ef597d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ae3ef59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e3ef597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e3ef59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e3ef597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e3ef59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e3ef597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e3ef59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e3ef597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e3ef59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2GL3Qqj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BYTEC1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1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600"/>
              <a:t>Output, Input and Variables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Asks the user for their name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Prints “Hi there [name]”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if you want to: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Ask for the user’s first name, then ask for their last name and say: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Hi Ada Lovelace!</a:t>
            </a:r>
            <a:endParaRPr b="1" sz="4800"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Variable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placeholder for a piece of information that can change.</a:t>
            </a:r>
            <a:r>
              <a:rPr lang="en-US" sz="4800">
                <a:highlight>
                  <a:srgbClr val="FFF2CC"/>
                </a:highlight>
              </a:rPr>
              <a:t>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http://bit.ly/2GL3Qqj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How does the computer science content in this lesson relate to topics you already teach?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 u="sng">
                <a:solidFill>
                  <a:schemeClr val="hlink"/>
                </a:solidFill>
                <a:hlinkClick r:id="rId3"/>
              </a:rPr>
              <a:t>http://bit.ly/BYTEC1</a:t>
            </a:r>
            <a:r>
              <a:rPr lang="en-US" sz="6000"/>
              <a:t> </a:t>
            </a:r>
            <a:endParaRPr sz="6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Looks </a:t>
            </a:r>
            <a:r>
              <a:rPr lang="en-US" sz="4800"/>
              <a:t>menu 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Add a command to make the cat say </a:t>
            </a:r>
            <a:r>
              <a:rPr b="1" lang="en-US" sz="4800"/>
              <a:t>Goodbye</a:t>
            </a:r>
            <a:endParaRPr b="1" sz="4800"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Looks </a:t>
            </a:r>
            <a:r>
              <a:rPr lang="en-US" sz="4800"/>
              <a:t>menu 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Add a command to make the cat say </a:t>
            </a:r>
            <a:r>
              <a:rPr b="1" lang="en-US" sz="4800"/>
              <a:t>Goodbye</a:t>
            </a:r>
            <a:endParaRPr b="1" sz="48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the program to say: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Hello [your name]!</a:t>
            </a:r>
            <a:endParaRPr b="1" sz="48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Output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way to get information out of a computer.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output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818646" y="1825625"/>
            <a:ext cx="5419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sensing</a:t>
            </a:r>
            <a:r>
              <a:rPr lang="en-US" sz="4800"/>
              <a:t> menu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Add a question to your program</a:t>
            </a:r>
            <a:endParaRPr sz="48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75" y="482133"/>
            <a:ext cx="4115825" cy="27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79" y="4403817"/>
            <a:ext cx="4548200" cy="7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Input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way to give information to a com</a:t>
            </a:r>
            <a:r>
              <a:rPr lang="en-US" sz="4800">
                <a:highlight>
                  <a:srgbClr val="FFF2CC"/>
                </a:highlight>
              </a:rPr>
              <a:t>puter. 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input did we see in this program?</a:t>
            </a:r>
            <a:endParaRPr i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