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alew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cfe6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49cfe6e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ae3ef597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ae3ef59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22a360aa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c22a360a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c22a360aa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c22a360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22a360a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22a360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22a360a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c22a360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c22a360a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c22a360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ae3ef597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ae3ef59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</a:t>
            </a:r>
            <a:r>
              <a:rPr lang="en-US"/>
              <a:t>them</a:t>
            </a:r>
            <a:r>
              <a:rPr lang="en-US"/>
              <a:t>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22a360a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22a360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ae3ef597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ae3ef597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c22a360aa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c22a360a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e3ef597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e3ef59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c22a360a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c22a360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c22a360a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c22a360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ae3ef597d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ae3ef59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ae3ef597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ae3ef59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e3ef597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e3ef59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e3ef597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e3ef59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22a360a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22a360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22a360a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22a360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e3ef597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e3ef59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ae3ef597d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ae3ef59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ae3ef597d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ae3ef59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t.ly/2Hma8N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ratch.mit.edu/projects/227504750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ratch.mit.edu/projects/227505753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2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600"/>
              <a:t>Number Calculations and Data Types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Print the number multiplied by 20.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happens when you enter a word instead of a number?</a:t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Data Type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The kind of data a user types in</a:t>
            </a:r>
            <a:endParaRPr sz="36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Numbers used for calculations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Words NOT used for calculations </a:t>
            </a:r>
            <a:endParaRPr sz="3600"/>
          </a:p>
          <a:p>
            <a:pPr indent="-457200" lvl="2" marL="13716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Some books call these </a:t>
            </a:r>
            <a:r>
              <a:rPr b="1" lang="en-US" sz="3600"/>
              <a:t>Strings</a:t>
            </a:r>
            <a:endParaRPr b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Print the number divided by 10.</a:t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Do you get a decimal?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Try the </a:t>
            </a:r>
            <a:r>
              <a:rPr b="1" lang="en-US" sz="4800"/>
              <a:t>sqrt</a:t>
            </a:r>
            <a:r>
              <a:rPr lang="en-US" sz="4800"/>
              <a:t> block.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800" y="3666000"/>
            <a:ext cx="3642400" cy="1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1818650" y="2707100"/>
            <a:ext cx="95352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does this do?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800" y="1392025"/>
            <a:ext cx="3642400" cy="10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4723138"/>
            <a:ext cx="4191000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4"/>
          <p:cNvCxnSpPr/>
          <p:nvPr/>
        </p:nvCxnSpPr>
        <p:spPr>
          <a:xfrm flipH="1">
            <a:off x="8211625" y="3735800"/>
            <a:ext cx="1173000" cy="12993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4"/>
          <p:cNvSpPr txBox="1"/>
          <p:nvPr/>
        </p:nvSpPr>
        <p:spPr>
          <a:xfrm>
            <a:off x="9637300" y="3086100"/>
            <a:ext cx="24726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help menu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Input a number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Display the number MOD 10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does MOD do?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Display the number MOD 5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MOD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Gives the remainder when doing division.</a:t>
            </a:r>
            <a:r>
              <a:rPr lang="en-US" sz="4800">
                <a:highlight>
                  <a:srgbClr val="FFF2CC"/>
                </a:highlight>
              </a:rPr>
              <a:t>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 is used for: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Patterns in programs   (Pac Man)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Colors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Changing bases: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Time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Money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Checking if numbers divisible (even/odd)</a:t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r>
              <a:rPr lang="en-US" sz="4800"/>
              <a:t> 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Try MOD: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4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3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17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201" name="Google Shape;201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If we do MOD 4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How many possible answers?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Lowest?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Highest?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400" u="sng">
                <a:solidFill>
                  <a:schemeClr val="hlink"/>
                </a:solidFill>
                <a:hlinkClick r:id="rId3"/>
              </a:rPr>
              <a:t>http://bit.ly/2Hma8Na</a:t>
            </a:r>
            <a:r>
              <a:rPr lang="en-US" sz="5400"/>
              <a:t> </a:t>
            </a:r>
            <a:r>
              <a:rPr lang="en-US" sz="4800"/>
              <a:t>  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https://scratch.mit.edu/projects/227504750/</a:t>
            </a:r>
            <a:r>
              <a:rPr lang="en-US" sz="4800"/>
              <a:t> 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025" y="5521875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191125" y="1825625"/>
            <a:ext cx="7102800" cy="4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Click the </a:t>
            </a:r>
            <a:r>
              <a:rPr i="1" lang="en-US" sz="4400"/>
              <a:t>Data </a:t>
            </a:r>
            <a:r>
              <a:rPr lang="en-US" sz="4400"/>
              <a:t>menu </a:t>
            </a:r>
            <a:endParaRPr sz="44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Add a command in the loop to make the length grow by 1 each turn.</a:t>
            </a:r>
            <a:endParaRPr sz="44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080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https://scratch.mit.edu/projects/227505753/</a:t>
            </a:r>
            <a:r>
              <a:rPr lang="en-US" sz="2400"/>
              <a:t> </a:t>
            </a:r>
            <a:endParaRPr sz="2400"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3899" y="1168592"/>
            <a:ext cx="3613325" cy="9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849" y="2282011"/>
            <a:ext cx="3613325" cy="110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How do you clear the screen?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818650" y="1825625"/>
            <a:ext cx="95352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Click the background → Stage</a:t>
            </a:r>
            <a:endParaRPr sz="36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Select pen and add a clear command</a:t>
            </a:r>
            <a:endParaRPr sz="36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475" y="3706225"/>
            <a:ext cx="2887036" cy="26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25" y="3940850"/>
            <a:ext cx="3698112" cy="24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Do the Math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The whole purpose of early computers was to do number calculations. They were really just big calculators.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</a:t>
            </a:r>
            <a:r>
              <a:rPr lang="en-US"/>
              <a:t>Operations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The number calculations a computer program can do.</a:t>
            </a:r>
            <a:r>
              <a:rPr lang="en-US" sz="4800">
                <a:highlight>
                  <a:srgbClr val="FFF2CC"/>
                </a:highlight>
              </a:rPr>
              <a:t>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4800"/>
              <a:t>What examples of operations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818650" y="1825625"/>
            <a:ext cx="60138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Click the </a:t>
            </a:r>
            <a:r>
              <a:rPr i="1" lang="en-US" sz="4800"/>
              <a:t>operators </a:t>
            </a:r>
            <a:r>
              <a:rPr lang="en-US" sz="4800"/>
              <a:t>menu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math operators are built into Scratch?</a:t>
            </a:r>
            <a:endParaRPr sz="48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428" y="579900"/>
            <a:ext cx="4333300" cy="2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