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alew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11" Type="http://schemas.openxmlformats.org/officeDocument/2006/relationships/slide" Target="slides/slide7.xml"/><Relationship Id="rId22" Type="http://schemas.openxmlformats.org/officeDocument/2006/relationships/font" Target="fonts/Raleway-italic.fntdata"/><Relationship Id="rId10" Type="http://schemas.openxmlformats.org/officeDocument/2006/relationships/slide" Target="slides/slide6.xml"/><Relationship Id="rId21" Type="http://schemas.openxmlformats.org/officeDocument/2006/relationships/font" Target="fonts/Raleway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cfe6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49cfe6e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ae3ef597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ae3ef59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ae3ef597d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ae3ef59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</a:t>
            </a:r>
            <a:r>
              <a:rPr lang="en-US"/>
              <a:t>them</a:t>
            </a:r>
            <a:r>
              <a:rPr lang="en-US"/>
              <a:t>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ae3ef597d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ae3ef597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c23b0e25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c23b0e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ae3ef597d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ae3ef59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e3ef597d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e3ef59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e3ef597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e3ef59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e3ef597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e3ef59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e3ef597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e3ef597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ae3ef597d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ae3ef597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ae3ef597d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ae3ef597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ae3ef597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ae3ef597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ae3ef597d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ae3ef59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ae3ef597d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ae3ef59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it.ly/2GL3Qqj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BYTEC1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Coding Lesson 1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3600"/>
              <a:t>Output, Input and Variables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Change your program so it: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Asks the user for their name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Prints “Hi there [name]”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if you want to: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Ask for the user’s first name, then ask for their last name and say: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/>
              <a:t>Hi Ada Lovelace!</a:t>
            </a:r>
            <a:endParaRPr b="1" sz="4800"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Variable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2CC"/>
                </a:highlight>
              </a:rPr>
              <a:t>A placeholder for a piece of information that can change.</a:t>
            </a:r>
            <a:r>
              <a:rPr lang="en-US" sz="4800">
                <a:highlight>
                  <a:srgbClr val="FFF2CC"/>
                </a:highlight>
              </a:rPr>
              <a:t>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for Variable Names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rtl="0" algn="l">
              <a:spcBef>
                <a:spcPts val="1000"/>
              </a:spcBef>
              <a:spcAft>
                <a:spcPts val="0"/>
              </a:spcAft>
              <a:buSzPts val="4500"/>
              <a:buChar char="•"/>
            </a:pPr>
            <a:r>
              <a:rPr lang="en-US" sz="4500"/>
              <a:t>can use letters &amp; numbers but no spaces</a:t>
            </a:r>
            <a:endParaRPr sz="4500"/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SzPts val="4500"/>
              <a:buChar char="•"/>
            </a:pPr>
            <a:r>
              <a:rPr lang="en-US" sz="4500"/>
              <a:t>must start with a letter</a:t>
            </a:r>
            <a:endParaRPr sz="4500"/>
          </a:p>
          <a:p>
            <a:pPr indent="-514350" lvl="0" marL="457200" rtl="0" algn="l">
              <a:spcBef>
                <a:spcPts val="0"/>
              </a:spcBef>
              <a:spcAft>
                <a:spcPts val="0"/>
              </a:spcAft>
              <a:buSzPts val="4500"/>
              <a:buChar char="•"/>
            </a:pPr>
            <a:r>
              <a:rPr lang="en-US" sz="4500"/>
              <a:t>describe what it holds</a:t>
            </a:r>
            <a:endParaRPr sz="45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http://bit.ly/2GL3Qqj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Mild - perfect for beginners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Medium - expanding your skills 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  Spicy - looking for a challenge? 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Journal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How does the computer science content in this lesson relate to topics you already teach?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</a:t>
            </a:r>
            <a:r>
              <a:rPr lang="en-US" sz="4800"/>
              <a:t> 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 sz="6000" u="sng">
                <a:solidFill>
                  <a:schemeClr val="hlink"/>
                </a:solidFill>
                <a:hlinkClick r:id="rId3"/>
              </a:rPr>
              <a:t>http://bit.ly/BYTEC1</a:t>
            </a:r>
            <a:r>
              <a:rPr lang="en-US" sz="6000"/>
              <a:t> </a:t>
            </a:r>
            <a:endParaRPr sz="6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flag icon </a:t>
            </a:r>
            <a:endParaRPr sz="4800"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1025" y="5521875"/>
            <a:ext cx="1290450" cy="1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818651" y="1825625"/>
            <a:ext cx="6076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Click the </a:t>
            </a:r>
            <a:r>
              <a:rPr i="1" lang="en-US" sz="4800"/>
              <a:t>Looks </a:t>
            </a:r>
            <a:r>
              <a:rPr lang="en-US" sz="4800"/>
              <a:t>menu 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Add a command to make the cat say </a:t>
            </a:r>
            <a:r>
              <a:rPr b="1" lang="en-US" sz="4800"/>
              <a:t>Goodbye</a:t>
            </a:r>
            <a:endParaRPr b="1" sz="4800"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875" y="1690833"/>
            <a:ext cx="4115825" cy="27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818651" y="1825625"/>
            <a:ext cx="6076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Click the </a:t>
            </a:r>
            <a:r>
              <a:rPr i="1" lang="en-US" sz="4800"/>
              <a:t>Looks </a:t>
            </a:r>
            <a:r>
              <a:rPr lang="en-US" sz="4800"/>
              <a:t>menu 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Add a command to make the cat say </a:t>
            </a:r>
            <a:r>
              <a:rPr b="1" lang="en-US" sz="4800"/>
              <a:t>Goodbye</a:t>
            </a:r>
            <a:endParaRPr b="1" sz="480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875" y="1690833"/>
            <a:ext cx="4115825" cy="27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1818651" y="1825625"/>
            <a:ext cx="6076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Change the program to say: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800"/>
              <a:t>Hello [your name]!</a:t>
            </a:r>
            <a:endParaRPr b="1" sz="4800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875" y="1690833"/>
            <a:ext cx="4115825" cy="27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Output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2CC"/>
                </a:highlight>
              </a:rPr>
              <a:t>A way to get information out of a computer.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4800"/>
              <a:t>What examples of output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1818646" y="1825625"/>
            <a:ext cx="5419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Click the </a:t>
            </a:r>
            <a:r>
              <a:rPr i="1" lang="en-US" sz="4800"/>
              <a:t>sensing</a:t>
            </a:r>
            <a:r>
              <a:rPr lang="en-US" sz="4800"/>
              <a:t> menu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Add a question to your program</a:t>
            </a:r>
            <a:endParaRPr sz="480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975" y="482133"/>
            <a:ext cx="4115825" cy="27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979" y="4403817"/>
            <a:ext cx="4548200" cy="7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Input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2CC"/>
                </a:highlight>
              </a:rPr>
              <a:t>A way to give information to a com</a:t>
            </a:r>
            <a:r>
              <a:rPr lang="en-US" sz="4800">
                <a:highlight>
                  <a:srgbClr val="FFF2CC"/>
                </a:highlight>
              </a:rPr>
              <a:t>puter. </a:t>
            </a:r>
            <a:r>
              <a:rPr lang="en-US" sz="4800">
                <a:highlight>
                  <a:srgbClr val="FFF2CC"/>
                </a:highlight>
              </a:rPr>
              <a:t>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4800"/>
              <a:t>What examples of input did we see in this program?</a:t>
            </a:r>
            <a:endParaRPr i="1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