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2" Type="http://schemas.openxmlformats.org/officeDocument/2006/relationships/font" Target="fonts/Raleway-boldItalic.fntdata"/><Relationship Id="rId9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0b170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20b1704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0b1704d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0b1704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complete the LAb Lecture dec for the base program and create a list of practice exercisess for teachers to try independently.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  <a:defRPr b="1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Char char="•"/>
              <a:defRPr i="0" sz="2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•"/>
              <a:defRPr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/projects/1568210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35042"/>
            <a:ext cx="9144000" cy="1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5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" sz="5600">
                <a:latin typeface="Raleway"/>
                <a:ea typeface="Raleway"/>
                <a:cs typeface="Raleway"/>
                <a:sym typeface="Raleway"/>
              </a:rPr>
              <a:t>Coding Lesson 4</a:t>
            </a:r>
            <a:endParaRPr b="1" i="0" sz="5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2700"/>
              <a:t>Conditionals - If Statements</a:t>
            </a:r>
            <a:endParaRPr i="1" sz="27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2700"/>
          </a:p>
        </p:txBody>
      </p:sp>
      <p:sp>
        <p:nvSpPr>
          <p:cNvPr id="121" name="Google Shape;121;p22"/>
          <p:cNvSpPr txBox="1"/>
          <p:nvPr/>
        </p:nvSpPr>
        <p:spPr>
          <a:xfrm>
            <a:off x="3894816" y="4637313"/>
            <a:ext cx="519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Starter program - chatbot squirrell </a:t>
            </a:r>
            <a:endParaRPr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https://scratch.mit.edu/projects/156821087/</a:t>
            </a:r>
            <a:endParaRPr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 your own question and answer</a:t>
            </a:r>
            <a:endParaRPr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Show doing random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