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70" r:id="rId11"/>
    <p:sldId id="268" r:id="rId12"/>
    <p:sldId id="265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266F64-41FA-4C22-8AF3-B38FEFB4C9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trigram trick us?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Learning to detect fake articles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034"/>
              </p:ext>
            </p:extLst>
          </p:nvPr>
        </p:nvGraphicFramePr>
        <p:xfrm>
          <a:off x="3276600" y="4724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(soft metric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Trigram vs. 4-Gram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914400"/>
            <a:ext cx="289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 is the interaction ( say ratio) between tri-gram and 4-gram on the data that make the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Log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classification, 3-gram and 4-gram together works well</a:t>
            </a:r>
          </a:p>
          <a:p>
            <a:r>
              <a:rPr lang="en-US" dirty="0" smtClean="0"/>
              <a:t>In log probability, including the complete feature set is beneficial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Approach and feature design</a:t>
            </a:r>
          </a:p>
          <a:p>
            <a:r>
              <a:rPr lang="en-US" dirty="0" smtClean="0"/>
              <a:t>Experiments and discussion</a:t>
            </a:r>
          </a:p>
          <a:p>
            <a:r>
              <a:rPr lang="en-US" dirty="0" smtClean="0"/>
              <a:t>Problems encountered (might be too much to say in 10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all know, our problem is…</a:t>
            </a:r>
          </a:p>
          <a:p>
            <a:pPr lvl="1"/>
            <a:r>
              <a:rPr lang="en-US" dirty="0" smtClean="0"/>
              <a:t>Given some articles, can we distinguish fake ones generated by a trigram model from real ones?</a:t>
            </a:r>
          </a:p>
          <a:p>
            <a:r>
              <a:rPr lang="en-US" dirty="0" smtClean="0"/>
              <a:t>We believe the answer lies in the statistics</a:t>
            </a:r>
          </a:p>
          <a:p>
            <a:r>
              <a:rPr lang="en-US" dirty="0" smtClean="0"/>
              <a:t>And we use a machine learning approach to exploit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Initial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n-gram models on articles will expose the weakness of tri-gram model</a:t>
            </a:r>
          </a:p>
          <a:p>
            <a:pPr lvl="1"/>
            <a:r>
              <a:rPr lang="en-US" dirty="0" smtClean="0"/>
              <a:t>Higher-order n-gram models perplexity</a:t>
            </a:r>
          </a:p>
          <a:p>
            <a:pPr lvl="1"/>
            <a:r>
              <a:rPr lang="en-US" dirty="0" smtClean="0"/>
              <a:t>Mutual information between distant words</a:t>
            </a:r>
          </a:p>
          <a:p>
            <a:r>
              <a:rPr lang="en-US" dirty="0" smtClean="0"/>
              <a:t>Sentences generated by Tri-gram model may not be well formed</a:t>
            </a:r>
          </a:p>
          <a:p>
            <a:pPr lvl="1"/>
            <a:r>
              <a:rPr lang="en-US" dirty="0" smtClean="0"/>
              <a:t>POS tags might be screwed up</a:t>
            </a:r>
          </a:p>
          <a:p>
            <a:r>
              <a:rPr lang="en-US" dirty="0" smtClean="0"/>
              <a:t>Coherence in between fake sentences are weak</a:t>
            </a:r>
          </a:p>
          <a:p>
            <a:pPr lvl="1"/>
            <a:r>
              <a:rPr lang="en-US" dirty="0" smtClean="0"/>
              <a:t>Mutual information in between sentences</a:t>
            </a:r>
          </a:p>
        </p:txBody>
      </p:sp>
    </p:spTree>
    <p:extLst>
      <p:ext uri="{BB962C8B-B14F-4D97-AF65-F5344CB8AC3E}">
        <p14:creationId xmlns:p14="http://schemas.microsoft.com/office/powerpoint/2010/main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POS tag n-gram model perplexity</a:t>
            </a:r>
          </a:p>
          <a:p>
            <a:pPr lvl="1"/>
            <a:r>
              <a:rPr lang="en-US" dirty="0" smtClean="0"/>
              <a:t>2 to 7 gram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Number of &lt;UNK&gt; and total number of words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(word in between &gt; 2)</a:t>
            </a:r>
          </a:p>
          <a:p>
            <a:r>
              <a:rPr lang="en-US" dirty="0" smtClean="0"/>
              <a:t>Point-wise mutual information between words in different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is always an issue for language processing</a:t>
            </a:r>
          </a:p>
          <a:p>
            <a:r>
              <a:rPr lang="en-US" dirty="0" smtClean="0"/>
              <a:t>Estimation of N-Gram requires large amount of data</a:t>
            </a:r>
          </a:p>
          <a:p>
            <a:r>
              <a:rPr lang="en-US" dirty="0" smtClean="0"/>
              <a:t>We need more….</a:t>
            </a:r>
          </a:p>
          <a:p>
            <a:pPr lvl="1"/>
            <a:r>
              <a:rPr lang="en-US" dirty="0" smtClean="0"/>
              <a:t>We tried NLTK, the generated data is different</a:t>
            </a:r>
          </a:p>
          <a:p>
            <a:pPr lvl="1"/>
            <a:r>
              <a:rPr lang="en-US" dirty="0" smtClean="0"/>
              <a:t>We tried CMU Sphinx toolkit</a:t>
            </a:r>
          </a:p>
          <a:p>
            <a:r>
              <a:rPr lang="en-US" dirty="0" smtClean="0"/>
              <a:t>We tend to generate long documents</a:t>
            </a:r>
          </a:p>
          <a:p>
            <a:pPr lvl="1"/>
            <a:r>
              <a:rPr lang="en-US" dirty="0" smtClean="0"/>
              <a:t>2000 words longer than provided for training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637389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For more details, please refer to our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probability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 here</a:t>
            </a:r>
          </a:p>
          <a:p>
            <a:pPr lvl="1"/>
            <a:r>
              <a:rPr lang="en-US" dirty="0" smtClean="0"/>
              <a:t>But we have probability results</a:t>
            </a:r>
          </a:p>
          <a:p>
            <a:pPr lvl="1"/>
            <a:r>
              <a:rPr lang="en-US" dirty="0" smtClean="0"/>
              <a:t>LASSO and </a:t>
            </a:r>
            <a:r>
              <a:rPr lang="en-US" dirty="0" err="1" smtClean="0"/>
              <a:t>Tiknonov</a:t>
            </a:r>
            <a:r>
              <a:rPr lang="en-US" dirty="0" smtClean="0"/>
              <a:t> regularization</a:t>
            </a:r>
          </a:p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You know it didn’t work well</a:t>
            </a:r>
          </a:p>
          <a:p>
            <a:r>
              <a:rPr lang="en-US" dirty="0" smtClean="0"/>
              <a:t>Parameters tuned by 10-fold cross-validation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(hard metric)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8287914"/>
              </p:ext>
            </p:extLst>
          </p:nvPr>
        </p:nvGraphicFramePr>
        <p:xfrm>
          <a:off x="457200" y="24384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38300338"/>
              </p:ext>
            </p:extLst>
          </p:nvPr>
        </p:nvGraphicFramePr>
        <p:xfrm>
          <a:off x="4754563" y="24384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003614"/>
              </p:ext>
            </p:extLst>
          </p:nvPr>
        </p:nvGraphicFramePr>
        <p:xfrm>
          <a:off x="457200" y="43434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70001"/>
              </p:ext>
            </p:extLst>
          </p:nvPr>
        </p:nvGraphicFramePr>
        <p:xfrm>
          <a:off x="4800600" y="4343400"/>
          <a:ext cx="39322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7"/>
                <a:gridCol w="786447"/>
                <a:gridCol w="786447"/>
                <a:gridCol w="786447"/>
                <a:gridCol w="786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443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Can trigram trick us?</vt:lpstr>
      <vt:lpstr>Outline</vt:lpstr>
      <vt:lpstr>Introduction</vt:lpstr>
      <vt:lpstr>Some Initial Hypothesis</vt:lpstr>
      <vt:lpstr>Designed Features</vt:lpstr>
      <vt:lpstr>Additional data*</vt:lpstr>
      <vt:lpstr>Experiments</vt:lpstr>
      <vt:lpstr>Approach</vt:lpstr>
      <vt:lpstr>Experimental results (hard metric)</vt:lpstr>
      <vt:lpstr>Experimental results (soft metric)</vt:lpstr>
      <vt:lpstr>Discussion</vt:lpstr>
      <vt:lpstr>Trigram vs. 4-Gram</vt:lpstr>
      <vt:lpstr>Classification and Log probability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Hector Liu</cp:lastModifiedBy>
  <cp:revision>16</cp:revision>
  <dcterms:created xsi:type="dcterms:W3CDTF">2013-04-28T05:16:14Z</dcterms:created>
  <dcterms:modified xsi:type="dcterms:W3CDTF">2013-04-28T07:19:17Z</dcterms:modified>
</cp:coreProperties>
</file>