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4" r:id="rId6"/>
    <p:sldId id="263" r:id="rId7"/>
    <p:sldId id="267" r:id="rId8"/>
    <p:sldId id="265" r:id="rId9"/>
    <p:sldId id="274" r:id="rId10"/>
    <p:sldId id="273" r:id="rId11"/>
    <p:sldId id="269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" initials="l" lastIdx="20" clrIdx="0"/>
  <p:cmAuthor id="1" name="Hector Liu" initials="H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69" autoAdjust="0"/>
  </p:normalViewPr>
  <p:slideViewPr>
    <p:cSldViewPr>
      <p:cViewPr>
        <p:scale>
          <a:sx n="94" d="100"/>
          <a:sy n="94" d="100"/>
        </p:scale>
        <p:origin x="-127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0.75</c:v>
                </c:pt>
                <c:pt idx="1">
                  <c:v>0.9</c:v>
                </c:pt>
                <c:pt idx="2">
                  <c:v>0.9</c:v>
                </c:pt>
                <c:pt idx="3">
                  <c:v>0.95</c:v>
                </c:pt>
                <c:pt idx="4">
                  <c:v>0.95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 DEV</c:v>
                </c:pt>
              </c:strCache>
            </c:strRef>
          </c:tx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20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0.73</c:v>
                </c:pt>
                <c:pt idx="1">
                  <c:v>0.86</c:v>
                </c:pt>
                <c:pt idx="2">
                  <c:v>0.86</c:v>
                </c:pt>
                <c:pt idx="3">
                  <c:v>0.91</c:v>
                </c:pt>
                <c:pt idx="4">
                  <c:v>0.95</c:v>
                </c:pt>
                <c:pt idx="5">
                  <c:v>0.96</c:v>
                </c:pt>
                <c:pt idx="6">
                  <c:v>0.99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959680"/>
        <c:axId val="49961216"/>
      </c:lineChart>
      <c:catAx>
        <c:axId val="49959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961216"/>
        <c:crosses val="autoZero"/>
        <c:auto val="1"/>
        <c:lblAlgn val="ctr"/>
        <c:lblOffset val="100"/>
        <c:noMultiLvlLbl val="0"/>
      </c:catAx>
      <c:valAx>
        <c:axId val="4996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959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4-28T19:48:11.153" idx="15">
    <p:pos x="826" y="1122"/>
    <p:text>Changed the title and the box in this one
</p:tex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D619F-EC56-49AA-B55F-3EE3E07355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381AF-A01C-445F-90A7-24879C7828EC}">
      <dgm:prSet/>
      <dgm:spPr/>
      <dgm:t>
        <a:bodyPr/>
        <a:lstStyle/>
        <a:p>
          <a:pPr rtl="0"/>
          <a:r>
            <a:rPr lang="en-US" dirty="0" smtClean="0"/>
            <a:t>Best machine learning method</a:t>
          </a:r>
          <a:endParaRPr lang="en-US" dirty="0"/>
        </a:p>
      </dgm:t>
    </dgm:pt>
    <dgm:pt modelId="{598460CD-B79B-4B05-8712-327003C861F1}" type="parTrans" cxnId="{1DB2C2CC-6F40-44EF-9370-D92B8A9E7033}">
      <dgm:prSet/>
      <dgm:spPr/>
      <dgm:t>
        <a:bodyPr/>
        <a:lstStyle/>
        <a:p>
          <a:endParaRPr lang="en-US"/>
        </a:p>
      </dgm:t>
    </dgm:pt>
    <dgm:pt modelId="{D373FD65-98C1-4DED-AFEE-C06F46FC17AD}" type="sibTrans" cxnId="{1DB2C2CC-6F40-44EF-9370-D92B8A9E7033}">
      <dgm:prSet/>
      <dgm:spPr/>
      <dgm:t>
        <a:bodyPr/>
        <a:lstStyle/>
        <a:p>
          <a:endParaRPr lang="en-US"/>
        </a:p>
      </dgm:t>
    </dgm:pt>
    <dgm:pt modelId="{CDE48057-40CE-4053-BED2-957CA0A003DD}">
      <dgm:prSet/>
      <dgm:spPr/>
      <dgm:t>
        <a:bodyPr/>
        <a:lstStyle/>
        <a:p>
          <a:pPr rtl="0"/>
          <a:r>
            <a:rPr lang="en-US" smtClean="0"/>
            <a:t>Soft margin linear SVM</a:t>
          </a:r>
          <a:endParaRPr lang="en-US"/>
        </a:p>
      </dgm:t>
    </dgm:pt>
    <dgm:pt modelId="{6FE5FC9F-3299-4A2F-8B71-B886A1A08B97}" type="parTrans" cxnId="{4BE85DEE-9FA3-4D17-B801-9278E72FC6BA}">
      <dgm:prSet/>
      <dgm:spPr/>
      <dgm:t>
        <a:bodyPr/>
        <a:lstStyle/>
        <a:p>
          <a:endParaRPr lang="en-US"/>
        </a:p>
      </dgm:t>
    </dgm:pt>
    <dgm:pt modelId="{C8FB72BF-AFF0-4AC1-91C5-CBC471D7353B}" type="sibTrans" cxnId="{4BE85DEE-9FA3-4D17-B801-9278E72FC6BA}">
      <dgm:prSet/>
      <dgm:spPr/>
      <dgm:t>
        <a:bodyPr/>
        <a:lstStyle/>
        <a:p>
          <a:endParaRPr lang="en-US"/>
        </a:p>
      </dgm:t>
    </dgm:pt>
    <dgm:pt modelId="{D848917D-1795-4268-BCA2-C06FED6A0235}">
      <dgm:prSet/>
      <dgm:spPr/>
      <dgm:t>
        <a:bodyPr/>
        <a:lstStyle/>
        <a:p>
          <a:pPr rtl="0"/>
          <a:r>
            <a:rPr lang="en-US" dirty="0" smtClean="0"/>
            <a:t>Logistic regression with LASSO</a:t>
          </a:r>
          <a:endParaRPr lang="en-US" dirty="0"/>
        </a:p>
      </dgm:t>
    </dgm:pt>
    <dgm:pt modelId="{7006242D-1D6E-4628-A62C-BF22DB2E10A8}" type="parTrans" cxnId="{CDBE8DBE-7BE2-41B7-A23D-1EC39F678550}">
      <dgm:prSet/>
      <dgm:spPr/>
      <dgm:t>
        <a:bodyPr/>
        <a:lstStyle/>
        <a:p>
          <a:endParaRPr lang="en-US"/>
        </a:p>
      </dgm:t>
    </dgm:pt>
    <dgm:pt modelId="{C1D278D2-E65E-4ADF-ACAB-31467CDD5A4E}" type="sibTrans" cxnId="{CDBE8DBE-7BE2-41B7-A23D-1EC39F678550}">
      <dgm:prSet/>
      <dgm:spPr/>
      <dgm:t>
        <a:bodyPr/>
        <a:lstStyle/>
        <a:p>
          <a:endParaRPr lang="en-US"/>
        </a:p>
      </dgm:t>
    </dgm:pt>
    <dgm:pt modelId="{16CD1383-48D8-45C2-959C-55F06E915898}">
      <dgm:prSet/>
      <dgm:spPr/>
      <dgm:t>
        <a:bodyPr/>
        <a:lstStyle/>
        <a:p>
          <a:pPr rtl="0"/>
          <a:r>
            <a:rPr lang="en-US" dirty="0" smtClean="0"/>
            <a:t>Best features</a:t>
          </a:r>
          <a:endParaRPr lang="en-US" dirty="0"/>
        </a:p>
      </dgm:t>
    </dgm:pt>
    <dgm:pt modelId="{7FD57C88-538A-46C9-A1B0-EABE0293F3C4}" type="parTrans" cxnId="{058B0B08-0F97-4894-A729-7841E74F8FFF}">
      <dgm:prSet/>
      <dgm:spPr/>
      <dgm:t>
        <a:bodyPr/>
        <a:lstStyle/>
        <a:p>
          <a:endParaRPr lang="en-US"/>
        </a:p>
      </dgm:t>
    </dgm:pt>
    <dgm:pt modelId="{7DB5D6B9-8DEB-4775-B3C6-7D23FE28F932}" type="sibTrans" cxnId="{058B0B08-0F97-4894-A729-7841E74F8FFF}">
      <dgm:prSet/>
      <dgm:spPr/>
      <dgm:t>
        <a:bodyPr/>
        <a:lstStyle/>
        <a:p>
          <a:endParaRPr lang="en-US"/>
        </a:p>
      </dgm:t>
    </dgm:pt>
    <dgm:pt modelId="{FB98BC02-5F3A-475B-8F93-BD2F54D83AE3}">
      <dgm:prSet/>
      <dgm:spPr/>
      <dgm:t>
        <a:bodyPr/>
        <a:lstStyle/>
        <a:p>
          <a:pPr rtl="0"/>
          <a:r>
            <a:rPr lang="en-US" dirty="0" smtClean="0"/>
            <a:t>Perplexities computed using n-gram models</a:t>
          </a:r>
          <a:endParaRPr lang="en-US" dirty="0"/>
        </a:p>
      </dgm:t>
    </dgm:pt>
    <dgm:pt modelId="{7F3444FF-FCB6-4D32-A0B0-B87B02AD1D32}" type="parTrans" cxnId="{5ADA8672-0855-4E96-AC59-4295C7E7026E}">
      <dgm:prSet/>
      <dgm:spPr/>
      <dgm:t>
        <a:bodyPr/>
        <a:lstStyle/>
        <a:p>
          <a:endParaRPr lang="en-US"/>
        </a:p>
      </dgm:t>
    </dgm:pt>
    <dgm:pt modelId="{639B6B47-0257-4AD7-8B12-1751BC9CCDD0}" type="sibTrans" cxnId="{5ADA8672-0855-4E96-AC59-4295C7E7026E}">
      <dgm:prSet/>
      <dgm:spPr/>
      <dgm:t>
        <a:bodyPr/>
        <a:lstStyle/>
        <a:p>
          <a:endParaRPr lang="en-US"/>
        </a:p>
      </dgm:t>
    </dgm:pt>
    <dgm:pt modelId="{89EFD3E2-41A6-48CB-BAD0-E3B1D33B88EC}">
      <dgm:prSet/>
      <dgm:spPr/>
      <dgm:t>
        <a:bodyPr/>
        <a:lstStyle/>
        <a:p>
          <a:pPr rtl="0"/>
          <a:r>
            <a:rPr lang="en-US" dirty="0" smtClean="0"/>
            <a:t>No single n-gram model can detect fake sentences</a:t>
          </a:r>
          <a:endParaRPr lang="en-US" dirty="0"/>
        </a:p>
      </dgm:t>
    </dgm:pt>
    <dgm:pt modelId="{AE024446-3FAD-4161-BD24-0036B48FC5A7}" type="parTrans" cxnId="{3EB35914-D7B8-4915-A57E-AA0E8EEFF7E3}">
      <dgm:prSet/>
      <dgm:spPr/>
      <dgm:t>
        <a:bodyPr/>
        <a:lstStyle/>
        <a:p>
          <a:endParaRPr lang="en-US"/>
        </a:p>
      </dgm:t>
    </dgm:pt>
    <dgm:pt modelId="{A0E74C0E-FE59-44E5-8B87-E2C955DFB117}" type="sibTrans" cxnId="{3EB35914-D7B8-4915-A57E-AA0E8EEFF7E3}">
      <dgm:prSet/>
      <dgm:spPr/>
      <dgm:t>
        <a:bodyPr/>
        <a:lstStyle/>
        <a:p>
          <a:endParaRPr lang="en-US"/>
        </a:p>
      </dgm:t>
    </dgm:pt>
    <dgm:pt modelId="{270B6EAE-9F7E-4DED-88F3-08F7E241AB80}">
      <dgm:prSet/>
      <dgm:spPr/>
      <dgm:t>
        <a:bodyPr/>
        <a:lstStyle/>
        <a:p>
          <a:pPr rtl="0"/>
          <a:r>
            <a:rPr lang="en-US" dirty="0" smtClean="0"/>
            <a:t>Yet, two n-gram models are sufficient to classify accurately</a:t>
          </a:r>
          <a:endParaRPr lang="en-US" dirty="0"/>
        </a:p>
      </dgm:t>
    </dgm:pt>
    <dgm:pt modelId="{E4F85AAF-2E79-4A71-808B-A8682978CF95}" type="parTrans" cxnId="{76CE190E-6A2E-41C8-9566-0E48A7724E62}">
      <dgm:prSet/>
      <dgm:spPr/>
      <dgm:t>
        <a:bodyPr/>
        <a:lstStyle/>
        <a:p>
          <a:endParaRPr lang="en-US"/>
        </a:p>
      </dgm:t>
    </dgm:pt>
    <dgm:pt modelId="{8C35D3FF-1D2D-4DC5-97DF-FB1A1BCA2771}" type="sibTrans" cxnId="{76CE190E-6A2E-41C8-9566-0E48A7724E62}">
      <dgm:prSet/>
      <dgm:spPr/>
      <dgm:t>
        <a:bodyPr/>
        <a:lstStyle/>
        <a:p>
          <a:endParaRPr lang="en-US"/>
        </a:p>
      </dgm:t>
    </dgm:pt>
    <dgm:pt modelId="{DD027C28-5537-4A58-A8AF-905AB40C41CB}">
      <dgm:prSet/>
      <dgm:spPr/>
      <dgm:t>
        <a:bodyPr/>
        <a:lstStyle/>
        <a:p>
          <a:pPr rtl="0"/>
          <a:r>
            <a:rPr lang="en-US" dirty="0" smtClean="0"/>
            <a:t>Probability estimation may work better with all features</a:t>
          </a:r>
          <a:endParaRPr lang="en-US" dirty="0"/>
        </a:p>
      </dgm:t>
    </dgm:pt>
    <dgm:pt modelId="{87F64AE6-A834-4FA5-B128-DB13A0A150E4}" type="parTrans" cxnId="{D02875AF-C372-452A-ACC3-F640A981B73E}">
      <dgm:prSet/>
      <dgm:spPr/>
      <dgm:t>
        <a:bodyPr/>
        <a:lstStyle/>
        <a:p>
          <a:endParaRPr lang="en-US"/>
        </a:p>
      </dgm:t>
    </dgm:pt>
    <dgm:pt modelId="{E548D149-4073-4B03-895B-45E9560891A1}" type="sibTrans" cxnId="{D02875AF-C372-452A-ACC3-F640A981B73E}">
      <dgm:prSet/>
      <dgm:spPr/>
      <dgm:t>
        <a:bodyPr/>
        <a:lstStyle/>
        <a:p>
          <a:endParaRPr lang="en-US"/>
        </a:p>
      </dgm:t>
    </dgm:pt>
    <dgm:pt modelId="{41596840-7F01-443B-A0D9-46C163BF2E25}">
      <dgm:prSet/>
      <dgm:spPr/>
      <dgm:t>
        <a:bodyPr/>
        <a:lstStyle/>
        <a:p>
          <a:pPr rtl="0"/>
          <a:r>
            <a:rPr lang="en-US" dirty="0" smtClean="0"/>
            <a:t>Additional data</a:t>
          </a:r>
          <a:endParaRPr lang="en-US" dirty="0"/>
        </a:p>
      </dgm:t>
    </dgm:pt>
    <dgm:pt modelId="{AA51ED06-316E-438A-B11E-667A8C52C91E}" type="parTrans" cxnId="{3E9D4D9C-0859-4456-ABE7-F56459934041}">
      <dgm:prSet/>
      <dgm:spPr/>
      <dgm:t>
        <a:bodyPr/>
        <a:lstStyle/>
        <a:p>
          <a:endParaRPr lang="en-US"/>
        </a:p>
      </dgm:t>
    </dgm:pt>
    <dgm:pt modelId="{5C63B5A5-E2B9-4FCB-96B0-887B56875648}" type="sibTrans" cxnId="{3E9D4D9C-0859-4456-ABE7-F56459934041}">
      <dgm:prSet/>
      <dgm:spPr/>
      <dgm:t>
        <a:bodyPr/>
        <a:lstStyle/>
        <a:p>
          <a:endParaRPr lang="en-US"/>
        </a:p>
      </dgm:t>
    </dgm:pt>
    <dgm:pt modelId="{DB975129-738B-4FEF-A56F-DED356E414CE}">
      <dgm:prSet/>
      <dgm:spPr/>
      <dgm:t>
        <a:bodyPr/>
        <a:lstStyle/>
        <a:p>
          <a:pPr rtl="0"/>
          <a:r>
            <a:rPr lang="en-US" dirty="0" smtClean="0"/>
            <a:t>Was probably helpful on the development set</a:t>
          </a:r>
          <a:endParaRPr lang="en-US" dirty="0"/>
        </a:p>
      </dgm:t>
    </dgm:pt>
    <dgm:pt modelId="{7487AB0D-6F83-4DC9-8447-279AD54A95F7}" type="parTrans" cxnId="{DDC9CE0D-6006-4D11-80D7-E0D7F0AA7A5E}">
      <dgm:prSet/>
      <dgm:spPr/>
      <dgm:t>
        <a:bodyPr/>
        <a:lstStyle/>
        <a:p>
          <a:endParaRPr lang="en-US"/>
        </a:p>
      </dgm:t>
    </dgm:pt>
    <dgm:pt modelId="{2022F9FA-8224-480A-B2E8-9DCF7474DC9A}" type="sibTrans" cxnId="{DDC9CE0D-6006-4D11-80D7-E0D7F0AA7A5E}">
      <dgm:prSet/>
      <dgm:spPr/>
      <dgm:t>
        <a:bodyPr/>
        <a:lstStyle/>
        <a:p>
          <a:endParaRPr lang="en-US"/>
        </a:p>
      </dgm:t>
    </dgm:pt>
    <dgm:pt modelId="{BC45992A-838F-4597-A8AA-7E6496501A11}">
      <dgm:prSet/>
      <dgm:spPr/>
      <dgm:t>
        <a:bodyPr/>
        <a:lstStyle/>
        <a:p>
          <a:pPr rtl="0"/>
          <a:r>
            <a:rPr lang="en-US" dirty="0" smtClean="0"/>
            <a:t>Unsure about unseen data</a:t>
          </a:r>
          <a:endParaRPr lang="en-US" dirty="0"/>
        </a:p>
      </dgm:t>
    </dgm:pt>
    <dgm:pt modelId="{7CB38A45-428A-427A-BCF9-F0B9B6C088F8}" type="parTrans" cxnId="{4193B2D0-6D97-4263-A6DB-84254E26BAF9}">
      <dgm:prSet/>
      <dgm:spPr/>
      <dgm:t>
        <a:bodyPr/>
        <a:lstStyle/>
        <a:p>
          <a:endParaRPr lang="en-US"/>
        </a:p>
      </dgm:t>
    </dgm:pt>
    <dgm:pt modelId="{BB3CD21E-4531-4D49-BC25-0C8D2B6F3229}" type="sibTrans" cxnId="{4193B2D0-6D97-4263-A6DB-84254E26BAF9}">
      <dgm:prSet/>
      <dgm:spPr/>
      <dgm:t>
        <a:bodyPr/>
        <a:lstStyle/>
        <a:p>
          <a:endParaRPr lang="en-US"/>
        </a:p>
      </dgm:t>
    </dgm:pt>
    <dgm:pt modelId="{D56D0753-ADA1-4461-8D69-3DF7BE869F9E}" type="pres">
      <dgm:prSet presAssocID="{CD9D619F-EC56-49AA-B55F-3EE3E07355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E6E5065-D27F-4BE6-BC8B-F4D83F9DD436}" type="pres">
      <dgm:prSet presAssocID="{6A1381AF-A01C-445F-90A7-24879C7828EC}" presName="thickLine" presStyleLbl="alignNode1" presStyleIdx="0" presStyleCnt="3"/>
      <dgm:spPr/>
    </dgm:pt>
    <dgm:pt modelId="{21D77F04-6628-4610-90A8-3AA4D95EC13C}" type="pres">
      <dgm:prSet presAssocID="{6A1381AF-A01C-445F-90A7-24879C7828EC}" presName="horz1" presStyleCnt="0"/>
      <dgm:spPr/>
    </dgm:pt>
    <dgm:pt modelId="{AB075B35-1B73-4043-B1BA-4B25E356EAED}" type="pres">
      <dgm:prSet presAssocID="{6A1381AF-A01C-445F-90A7-24879C7828EC}" presName="tx1" presStyleLbl="revTx" presStyleIdx="0" presStyleCnt="11"/>
      <dgm:spPr/>
      <dgm:t>
        <a:bodyPr/>
        <a:lstStyle/>
        <a:p>
          <a:endParaRPr lang="en-US"/>
        </a:p>
      </dgm:t>
    </dgm:pt>
    <dgm:pt modelId="{A7D99808-FCC3-4781-9F47-37CC1A7857BD}" type="pres">
      <dgm:prSet presAssocID="{6A1381AF-A01C-445F-90A7-24879C7828EC}" presName="vert1" presStyleCnt="0"/>
      <dgm:spPr/>
    </dgm:pt>
    <dgm:pt modelId="{474044FE-1DD4-4EA9-A9C9-CC87D399D2BC}" type="pres">
      <dgm:prSet presAssocID="{CDE48057-40CE-4053-BED2-957CA0A003DD}" presName="vertSpace2a" presStyleCnt="0"/>
      <dgm:spPr/>
    </dgm:pt>
    <dgm:pt modelId="{C12173DE-9F82-445B-9D19-740380304B20}" type="pres">
      <dgm:prSet presAssocID="{CDE48057-40CE-4053-BED2-957CA0A003DD}" presName="horz2" presStyleCnt="0"/>
      <dgm:spPr/>
    </dgm:pt>
    <dgm:pt modelId="{16F0A3C0-C9D4-4570-8533-98AD18B383DC}" type="pres">
      <dgm:prSet presAssocID="{CDE48057-40CE-4053-BED2-957CA0A003DD}" presName="horzSpace2" presStyleCnt="0"/>
      <dgm:spPr/>
    </dgm:pt>
    <dgm:pt modelId="{419C8211-62DD-49A2-93EB-4A736EC5A07D}" type="pres">
      <dgm:prSet presAssocID="{CDE48057-40CE-4053-BED2-957CA0A003DD}" presName="tx2" presStyleLbl="revTx" presStyleIdx="1" presStyleCnt="11"/>
      <dgm:spPr/>
      <dgm:t>
        <a:bodyPr/>
        <a:lstStyle/>
        <a:p>
          <a:endParaRPr lang="en-US"/>
        </a:p>
      </dgm:t>
    </dgm:pt>
    <dgm:pt modelId="{64F7D2C9-7D43-4A1C-8443-68F70A2BC45C}" type="pres">
      <dgm:prSet presAssocID="{CDE48057-40CE-4053-BED2-957CA0A003DD}" presName="vert2" presStyleCnt="0"/>
      <dgm:spPr/>
    </dgm:pt>
    <dgm:pt modelId="{2DEB8B99-959F-4D35-A9B3-5DEE2E479D35}" type="pres">
      <dgm:prSet presAssocID="{CDE48057-40CE-4053-BED2-957CA0A003DD}" presName="thinLine2b" presStyleLbl="callout" presStyleIdx="0" presStyleCnt="8" custLinFactY="-307379" custLinFactNeighborY="-400000"/>
      <dgm:spPr/>
    </dgm:pt>
    <dgm:pt modelId="{B18B1069-EC54-49DC-964A-07CC04FC1E41}" type="pres">
      <dgm:prSet presAssocID="{CDE48057-40CE-4053-BED2-957CA0A003DD}" presName="vertSpace2b" presStyleCnt="0"/>
      <dgm:spPr/>
    </dgm:pt>
    <dgm:pt modelId="{C66DC2E7-0854-4EE1-A1B9-55253D9A4A96}" type="pres">
      <dgm:prSet presAssocID="{D848917D-1795-4268-BCA2-C06FED6A0235}" presName="horz2" presStyleCnt="0"/>
      <dgm:spPr/>
    </dgm:pt>
    <dgm:pt modelId="{B73479EE-806E-43D5-8E42-4A8402CAA43C}" type="pres">
      <dgm:prSet presAssocID="{D848917D-1795-4268-BCA2-C06FED6A0235}" presName="horzSpace2" presStyleCnt="0"/>
      <dgm:spPr/>
    </dgm:pt>
    <dgm:pt modelId="{C2C22BDF-845C-4EBF-A8CE-834EFED01891}" type="pres">
      <dgm:prSet presAssocID="{D848917D-1795-4268-BCA2-C06FED6A0235}" presName="tx2" presStyleLbl="revTx" presStyleIdx="2" presStyleCnt="11" custLinFactNeighborY="-35353"/>
      <dgm:spPr/>
      <dgm:t>
        <a:bodyPr/>
        <a:lstStyle/>
        <a:p>
          <a:endParaRPr lang="en-US"/>
        </a:p>
      </dgm:t>
    </dgm:pt>
    <dgm:pt modelId="{BC54AF69-06DB-4ADB-958F-125C5A60B53D}" type="pres">
      <dgm:prSet presAssocID="{D848917D-1795-4268-BCA2-C06FED6A0235}" presName="vert2" presStyleCnt="0"/>
      <dgm:spPr/>
    </dgm:pt>
    <dgm:pt modelId="{13FAB319-9FF9-467B-B0E8-6A3388FD9CD3}" type="pres">
      <dgm:prSet presAssocID="{D848917D-1795-4268-BCA2-C06FED6A0235}" presName="thinLine2b" presStyleLbl="callout" presStyleIdx="1" presStyleCnt="8" custLinFactY="-800000" custLinFactNeighborY="-818892"/>
      <dgm:spPr/>
    </dgm:pt>
    <dgm:pt modelId="{9D3DC200-BF66-43F7-B741-C5B3F1065909}" type="pres">
      <dgm:prSet presAssocID="{D848917D-1795-4268-BCA2-C06FED6A0235}" presName="vertSpace2b" presStyleCnt="0"/>
      <dgm:spPr/>
    </dgm:pt>
    <dgm:pt modelId="{0F627A40-9747-429A-9F74-98C4D1DFC96B}" type="pres">
      <dgm:prSet presAssocID="{16CD1383-48D8-45C2-959C-55F06E915898}" presName="thickLine" presStyleLbl="alignNode1" presStyleIdx="1" presStyleCnt="3" custScaleY="121000" custLinFactNeighborY="-161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11D4938-07C4-41FA-808B-6EEA94F79FFF}" type="pres">
      <dgm:prSet presAssocID="{16CD1383-48D8-45C2-959C-55F06E915898}" presName="horz1" presStyleCnt="0"/>
      <dgm:spPr/>
    </dgm:pt>
    <dgm:pt modelId="{560C6FEE-501F-4600-97CF-74BDA866EF54}" type="pres">
      <dgm:prSet presAssocID="{16CD1383-48D8-45C2-959C-55F06E915898}" presName="tx1" presStyleLbl="revTx" presStyleIdx="3" presStyleCnt="11"/>
      <dgm:spPr/>
      <dgm:t>
        <a:bodyPr/>
        <a:lstStyle/>
        <a:p>
          <a:endParaRPr lang="en-US"/>
        </a:p>
      </dgm:t>
    </dgm:pt>
    <dgm:pt modelId="{72A55848-2619-4D01-8635-81680A27D07B}" type="pres">
      <dgm:prSet presAssocID="{16CD1383-48D8-45C2-959C-55F06E915898}" presName="vert1" presStyleCnt="0"/>
      <dgm:spPr/>
    </dgm:pt>
    <dgm:pt modelId="{2BF40F4E-06F2-48D2-A0EE-C7784C949DD6}" type="pres">
      <dgm:prSet presAssocID="{FB98BC02-5F3A-475B-8F93-BD2F54D83AE3}" presName="vertSpace2a" presStyleCnt="0"/>
      <dgm:spPr/>
    </dgm:pt>
    <dgm:pt modelId="{3DCFB716-B0BD-40D7-95C5-73F40D3B5531}" type="pres">
      <dgm:prSet presAssocID="{FB98BC02-5F3A-475B-8F93-BD2F54D83AE3}" presName="horz2" presStyleCnt="0"/>
      <dgm:spPr/>
    </dgm:pt>
    <dgm:pt modelId="{0AC67099-4450-4BB1-B3BD-F58F629188B8}" type="pres">
      <dgm:prSet presAssocID="{FB98BC02-5F3A-475B-8F93-BD2F54D83AE3}" presName="horzSpace2" presStyleCnt="0"/>
      <dgm:spPr/>
    </dgm:pt>
    <dgm:pt modelId="{D5518AB7-F9E4-4B4E-A451-4A739A8F7E36}" type="pres">
      <dgm:prSet presAssocID="{FB98BC02-5F3A-475B-8F93-BD2F54D83AE3}" presName="tx2" presStyleLbl="revTx" presStyleIdx="4" presStyleCnt="11"/>
      <dgm:spPr/>
      <dgm:t>
        <a:bodyPr/>
        <a:lstStyle/>
        <a:p>
          <a:endParaRPr lang="en-US"/>
        </a:p>
      </dgm:t>
    </dgm:pt>
    <dgm:pt modelId="{467D60B8-968F-4141-84C6-87068E9F0BB0}" type="pres">
      <dgm:prSet presAssocID="{FB98BC02-5F3A-475B-8F93-BD2F54D83AE3}" presName="vert2" presStyleCnt="0"/>
      <dgm:spPr/>
    </dgm:pt>
    <dgm:pt modelId="{287C5287-7317-48A3-99DB-642326756138}" type="pres">
      <dgm:prSet presAssocID="{FB98BC02-5F3A-475B-8F93-BD2F54D83AE3}" presName="thinLine2b" presStyleLbl="callout" presStyleIdx="2" presStyleCnt="8"/>
      <dgm:spPr/>
    </dgm:pt>
    <dgm:pt modelId="{DECEA02B-82E8-4BCD-8A68-244147E4E0B4}" type="pres">
      <dgm:prSet presAssocID="{FB98BC02-5F3A-475B-8F93-BD2F54D83AE3}" presName="vertSpace2b" presStyleCnt="0"/>
      <dgm:spPr/>
    </dgm:pt>
    <dgm:pt modelId="{60185C81-F5A4-4756-A813-A032E2838662}" type="pres">
      <dgm:prSet presAssocID="{89EFD3E2-41A6-48CB-BAD0-E3B1D33B88EC}" presName="horz2" presStyleCnt="0"/>
      <dgm:spPr/>
    </dgm:pt>
    <dgm:pt modelId="{D5D0F6D1-56E7-4BA2-A95E-79361614832C}" type="pres">
      <dgm:prSet presAssocID="{89EFD3E2-41A6-48CB-BAD0-E3B1D33B88EC}" presName="horzSpace2" presStyleCnt="0"/>
      <dgm:spPr/>
    </dgm:pt>
    <dgm:pt modelId="{45834C88-2E51-479B-A432-68F5A83EC9CF}" type="pres">
      <dgm:prSet presAssocID="{89EFD3E2-41A6-48CB-BAD0-E3B1D33B88EC}" presName="tx2" presStyleLbl="revTx" presStyleIdx="5" presStyleCnt="11"/>
      <dgm:spPr/>
      <dgm:t>
        <a:bodyPr/>
        <a:lstStyle/>
        <a:p>
          <a:endParaRPr lang="en-US"/>
        </a:p>
      </dgm:t>
    </dgm:pt>
    <dgm:pt modelId="{6F3BEB6F-05C3-4158-8300-4775DD8AD434}" type="pres">
      <dgm:prSet presAssocID="{89EFD3E2-41A6-48CB-BAD0-E3B1D33B88EC}" presName="vert2" presStyleCnt="0"/>
      <dgm:spPr/>
    </dgm:pt>
    <dgm:pt modelId="{10408849-71A8-44CE-A4B9-7B407BEBF2AF}" type="pres">
      <dgm:prSet presAssocID="{89EFD3E2-41A6-48CB-BAD0-E3B1D33B88EC}" presName="thinLine2b" presStyleLbl="callout" presStyleIdx="3" presStyleCnt="8"/>
      <dgm:spPr/>
    </dgm:pt>
    <dgm:pt modelId="{BBD95A90-960E-47FA-89A5-5E1AC88D4DC3}" type="pres">
      <dgm:prSet presAssocID="{89EFD3E2-41A6-48CB-BAD0-E3B1D33B88EC}" presName="vertSpace2b" presStyleCnt="0"/>
      <dgm:spPr/>
    </dgm:pt>
    <dgm:pt modelId="{552CFB72-C673-402B-B9C0-353798B8A0E8}" type="pres">
      <dgm:prSet presAssocID="{270B6EAE-9F7E-4DED-88F3-08F7E241AB80}" presName="horz2" presStyleCnt="0"/>
      <dgm:spPr/>
    </dgm:pt>
    <dgm:pt modelId="{77256152-6DFE-492D-8019-335C1DC90256}" type="pres">
      <dgm:prSet presAssocID="{270B6EAE-9F7E-4DED-88F3-08F7E241AB80}" presName="horzSpace2" presStyleCnt="0"/>
      <dgm:spPr/>
    </dgm:pt>
    <dgm:pt modelId="{44F5A052-F93A-4674-8A7F-FFF84D191908}" type="pres">
      <dgm:prSet presAssocID="{270B6EAE-9F7E-4DED-88F3-08F7E241AB80}" presName="tx2" presStyleLbl="revTx" presStyleIdx="6" presStyleCnt="11"/>
      <dgm:spPr/>
      <dgm:t>
        <a:bodyPr/>
        <a:lstStyle/>
        <a:p>
          <a:endParaRPr lang="en-US"/>
        </a:p>
      </dgm:t>
    </dgm:pt>
    <dgm:pt modelId="{32F1C9E3-A4B9-4CD0-8616-8C263FB6E525}" type="pres">
      <dgm:prSet presAssocID="{270B6EAE-9F7E-4DED-88F3-08F7E241AB80}" presName="vert2" presStyleCnt="0"/>
      <dgm:spPr/>
    </dgm:pt>
    <dgm:pt modelId="{8032C194-5C4E-4DDE-BBF6-39836D2ED5AD}" type="pres">
      <dgm:prSet presAssocID="{270B6EAE-9F7E-4DED-88F3-08F7E241AB80}" presName="thinLine2b" presStyleLbl="callout" presStyleIdx="4" presStyleCnt="8"/>
      <dgm:spPr/>
    </dgm:pt>
    <dgm:pt modelId="{0C1BFE24-7453-44DC-8F49-6DD57F4A013B}" type="pres">
      <dgm:prSet presAssocID="{270B6EAE-9F7E-4DED-88F3-08F7E241AB80}" presName="vertSpace2b" presStyleCnt="0"/>
      <dgm:spPr/>
    </dgm:pt>
    <dgm:pt modelId="{967557F9-602B-47E4-9C5E-CA8E57DED16C}" type="pres">
      <dgm:prSet presAssocID="{DD027C28-5537-4A58-A8AF-905AB40C41CB}" presName="horz2" presStyleCnt="0"/>
      <dgm:spPr/>
    </dgm:pt>
    <dgm:pt modelId="{A3747D0E-D9E4-4151-BC3F-145D4F59FB67}" type="pres">
      <dgm:prSet presAssocID="{DD027C28-5537-4A58-A8AF-905AB40C41CB}" presName="horzSpace2" presStyleCnt="0"/>
      <dgm:spPr/>
    </dgm:pt>
    <dgm:pt modelId="{C32D5754-64A0-4792-A0CF-A74C321D6ED0}" type="pres">
      <dgm:prSet presAssocID="{DD027C28-5537-4A58-A8AF-905AB40C41CB}" presName="tx2" presStyleLbl="revTx" presStyleIdx="7" presStyleCnt="11"/>
      <dgm:spPr/>
      <dgm:t>
        <a:bodyPr/>
        <a:lstStyle/>
        <a:p>
          <a:endParaRPr lang="en-US"/>
        </a:p>
      </dgm:t>
    </dgm:pt>
    <dgm:pt modelId="{3C70B278-DA49-4488-B0F3-982B58BC9DEA}" type="pres">
      <dgm:prSet presAssocID="{DD027C28-5537-4A58-A8AF-905AB40C41CB}" presName="vert2" presStyleCnt="0"/>
      <dgm:spPr/>
    </dgm:pt>
    <dgm:pt modelId="{F85B9B47-5680-44DF-94CC-473B2B3FF22D}" type="pres">
      <dgm:prSet presAssocID="{DD027C28-5537-4A58-A8AF-905AB40C41CB}" presName="thinLine2b" presStyleLbl="callout" presStyleIdx="5" presStyleCnt="8"/>
      <dgm:spPr/>
    </dgm:pt>
    <dgm:pt modelId="{D6107667-4485-47B6-B40A-2345B6A2C2D8}" type="pres">
      <dgm:prSet presAssocID="{DD027C28-5537-4A58-A8AF-905AB40C41CB}" presName="vertSpace2b" presStyleCnt="0"/>
      <dgm:spPr/>
    </dgm:pt>
    <dgm:pt modelId="{52D63BF3-F2BC-4E4D-88EA-BD030AD114D3}" type="pres">
      <dgm:prSet presAssocID="{41596840-7F01-443B-A0D9-46C163BF2E25}" presName="thickLine" presStyleLbl="alignNode1" presStyleIdx="2" presStyleCnt="3" custLinFactNeighborY="-1515"/>
      <dgm:spPr/>
    </dgm:pt>
    <dgm:pt modelId="{055FD98E-D17E-4009-AC61-03B1D6919E44}" type="pres">
      <dgm:prSet presAssocID="{41596840-7F01-443B-A0D9-46C163BF2E25}" presName="horz1" presStyleCnt="0"/>
      <dgm:spPr/>
    </dgm:pt>
    <dgm:pt modelId="{AE6FE8FF-43CD-4176-8535-915338C5F596}" type="pres">
      <dgm:prSet presAssocID="{41596840-7F01-443B-A0D9-46C163BF2E25}" presName="tx1" presStyleLbl="revTx" presStyleIdx="8" presStyleCnt="11"/>
      <dgm:spPr/>
      <dgm:t>
        <a:bodyPr/>
        <a:lstStyle/>
        <a:p>
          <a:endParaRPr lang="en-US"/>
        </a:p>
      </dgm:t>
    </dgm:pt>
    <dgm:pt modelId="{A409B240-9EDA-4C47-80B8-1CAA97C47DE2}" type="pres">
      <dgm:prSet presAssocID="{41596840-7F01-443B-A0D9-46C163BF2E25}" presName="vert1" presStyleCnt="0"/>
      <dgm:spPr/>
    </dgm:pt>
    <dgm:pt modelId="{B4578675-D809-40DD-871C-99AEB92DA07A}" type="pres">
      <dgm:prSet presAssocID="{DB975129-738B-4FEF-A56F-DED356E414CE}" presName="vertSpace2a" presStyleCnt="0"/>
      <dgm:spPr/>
    </dgm:pt>
    <dgm:pt modelId="{E6183CF9-3BD6-47EE-B49E-E423928322C5}" type="pres">
      <dgm:prSet presAssocID="{DB975129-738B-4FEF-A56F-DED356E414CE}" presName="horz2" presStyleCnt="0"/>
      <dgm:spPr/>
    </dgm:pt>
    <dgm:pt modelId="{C258E0DF-DD22-41B4-AE82-4818BBD98F09}" type="pres">
      <dgm:prSet presAssocID="{DB975129-738B-4FEF-A56F-DED356E414CE}" presName="horzSpace2" presStyleCnt="0"/>
      <dgm:spPr/>
    </dgm:pt>
    <dgm:pt modelId="{AF1E62C2-D592-4F29-B31B-17F1F006747D}" type="pres">
      <dgm:prSet presAssocID="{DB975129-738B-4FEF-A56F-DED356E414CE}" presName="tx2" presStyleLbl="revTx" presStyleIdx="9" presStyleCnt="11"/>
      <dgm:spPr/>
      <dgm:t>
        <a:bodyPr/>
        <a:lstStyle/>
        <a:p>
          <a:endParaRPr lang="en-US"/>
        </a:p>
      </dgm:t>
    </dgm:pt>
    <dgm:pt modelId="{BC4E9CA3-6234-476C-8A2A-905255EA342B}" type="pres">
      <dgm:prSet presAssocID="{DB975129-738B-4FEF-A56F-DED356E414CE}" presName="vert2" presStyleCnt="0"/>
      <dgm:spPr/>
    </dgm:pt>
    <dgm:pt modelId="{4DE4C443-CFBB-44C0-8F4F-9DAEC67C78C9}" type="pres">
      <dgm:prSet presAssocID="{DB975129-738B-4FEF-A56F-DED356E414CE}" presName="thinLine2b" presStyleLbl="callout" presStyleIdx="6" presStyleCnt="8" custLinFactY="-400000" custLinFactNeighborY="-437835"/>
      <dgm:spPr/>
    </dgm:pt>
    <dgm:pt modelId="{0FADF7C2-EDE8-4F9F-85CD-6F4200A03E98}" type="pres">
      <dgm:prSet presAssocID="{DB975129-738B-4FEF-A56F-DED356E414CE}" presName="vertSpace2b" presStyleCnt="0"/>
      <dgm:spPr/>
    </dgm:pt>
    <dgm:pt modelId="{2C6F58B1-6424-4ACA-B72B-E47A9C3828B8}" type="pres">
      <dgm:prSet presAssocID="{BC45992A-838F-4597-A8AA-7E6496501A11}" presName="horz2" presStyleCnt="0"/>
      <dgm:spPr/>
    </dgm:pt>
    <dgm:pt modelId="{3A51E9E0-53E9-4C6C-B9F3-C1875D9A27C0}" type="pres">
      <dgm:prSet presAssocID="{BC45992A-838F-4597-A8AA-7E6496501A11}" presName="horzSpace2" presStyleCnt="0"/>
      <dgm:spPr/>
    </dgm:pt>
    <dgm:pt modelId="{8FCFCF74-9697-472C-901A-02B542B6BDE7}" type="pres">
      <dgm:prSet presAssocID="{BC45992A-838F-4597-A8AA-7E6496501A11}" presName="tx2" presStyleLbl="revTx" presStyleIdx="10" presStyleCnt="11" custLinFactNeighborY="-45967"/>
      <dgm:spPr/>
      <dgm:t>
        <a:bodyPr/>
        <a:lstStyle/>
        <a:p>
          <a:endParaRPr lang="en-US"/>
        </a:p>
      </dgm:t>
    </dgm:pt>
    <dgm:pt modelId="{2541D64E-1562-4E84-8F0D-871CB2849E19}" type="pres">
      <dgm:prSet presAssocID="{BC45992A-838F-4597-A8AA-7E6496501A11}" presName="vert2" presStyleCnt="0"/>
      <dgm:spPr/>
    </dgm:pt>
    <dgm:pt modelId="{CFBE7A41-3EDD-4238-91F2-C067D3200D74}" type="pres">
      <dgm:prSet presAssocID="{BC45992A-838F-4597-A8AA-7E6496501A11}" presName="thinLine2b" presStyleLbl="callout" presStyleIdx="7" presStyleCnt="8" custLinFactY="-847250" custLinFactNeighborY="-900000"/>
      <dgm:spPr/>
    </dgm:pt>
    <dgm:pt modelId="{D1D9C401-63E2-4114-BA5B-7D61B2B89A0C}" type="pres">
      <dgm:prSet presAssocID="{BC45992A-838F-4597-A8AA-7E6496501A11}" presName="vertSpace2b" presStyleCnt="0"/>
      <dgm:spPr/>
    </dgm:pt>
  </dgm:ptLst>
  <dgm:cxnLst>
    <dgm:cxn modelId="{058B0B08-0F97-4894-A729-7841E74F8FFF}" srcId="{CD9D619F-EC56-49AA-B55F-3EE3E0735566}" destId="{16CD1383-48D8-45C2-959C-55F06E915898}" srcOrd="1" destOrd="0" parTransId="{7FD57C88-538A-46C9-A1B0-EABE0293F3C4}" sibTransId="{7DB5D6B9-8DEB-4775-B3C6-7D23FE28F932}"/>
    <dgm:cxn modelId="{98481BE0-77FE-445D-97D8-50C923251D35}" type="presOf" srcId="{270B6EAE-9F7E-4DED-88F3-08F7E241AB80}" destId="{44F5A052-F93A-4674-8A7F-FFF84D191908}" srcOrd="0" destOrd="0" presId="urn:microsoft.com/office/officeart/2008/layout/LinedList"/>
    <dgm:cxn modelId="{AFA0FAFC-EB15-4284-B5B7-913B27248AAC}" type="presOf" srcId="{41596840-7F01-443B-A0D9-46C163BF2E25}" destId="{AE6FE8FF-43CD-4176-8535-915338C5F596}" srcOrd="0" destOrd="0" presId="urn:microsoft.com/office/officeart/2008/layout/LinedList"/>
    <dgm:cxn modelId="{8F76C265-80B7-4C54-9099-E6F10E2F3676}" type="presOf" srcId="{89EFD3E2-41A6-48CB-BAD0-E3B1D33B88EC}" destId="{45834C88-2E51-479B-A432-68F5A83EC9CF}" srcOrd="0" destOrd="0" presId="urn:microsoft.com/office/officeart/2008/layout/LinedList"/>
    <dgm:cxn modelId="{AD65147E-13C2-475A-8278-C00B1B62B703}" type="presOf" srcId="{16CD1383-48D8-45C2-959C-55F06E915898}" destId="{560C6FEE-501F-4600-97CF-74BDA866EF54}" srcOrd="0" destOrd="0" presId="urn:microsoft.com/office/officeart/2008/layout/LinedList"/>
    <dgm:cxn modelId="{4BE85DEE-9FA3-4D17-B801-9278E72FC6BA}" srcId="{6A1381AF-A01C-445F-90A7-24879C7828EC}" destId="{CDE48057-40CE-4053-BED2-957CA0A003DD}" srcOrd="0" destOrd="0" parTransId="{6FE5FC9F-3299-4A2F-8B71-B886A1A08B97}" sibTransId="{C8FB72BF-AFF0-4AC1-91C5-CBC471D7353B}"/>
    <dgm:cxn modelId="{A97D518B-3659-4846-B4C1-72FF6E497709}" type="presOf" srcId="{CD9D619F-EC56-49AA-B55F-3EE3E0735566}" destId="{D56D0753-ADA1-4461-8D69-3DF7BE869F9E}" srcOrd="0" destOrd="0" presId="urn:microsoft.com/office/officeart/2008/layout/LinedList"/>
    <dgm:cxn modelId="{AA2D4BEC-F258-44E5-8672-938F4DB3D918}" type="presOf" srcId="{DB975129-738B-4FEF-A56F-DED356E414CE}" destId="{AF1E62C2-D592-4F29-B31B-17F1F006747D}" srcOrd="0" destOrd="0" presId="urn:microsoft.com/office/officeart/2008/layout/LinedList"/>
    <dgm:cxn modelId="{6CBC0E13-6964-413D-B414-2F589A3707EE}" type="presOf" srcId="{BC45992A-838F-4597-A8AA-7E6496501A11}" destId="{8FCFCF74-9697-472C-901A-02B542B6BDE7}" srcOrd="0" destOrd="0" presId="urn:microsoft.com/office/officeart/2008/layout/LinedList"/>
    <dgm:cxn modelId="{3E9D4D9C-0859-4456-ABE7-F56459934041}" srcId="{CD9D619F-EC56-49AA-B55F-3EE3E0735566}" destId="{41596840-7F01-443B-A0D9-46C163BF2E25}" srcOrd="2" destOrd="0" parTransId="{AA51ED06-316E-438A-B11E-667A8C52C91E}" sibTransId="{5C63B5A5-E2B9-4FCB-96B0-887B56875648}"/>
    <dgm:cxn modelId="{1DB2C2CC-6F40-44EF-9370-D92B8A9E7033}" srcId="{CD9D619F-EC56-49AA-B55F-3EE3E0735566}" destId="{6A1381AF-A01C-445F-90A7-24879C7828EC}" srcOrd="0" destOrd="0" parTransId="{598460CD-B79B-4B05-8712-327003C861F1}" sibTransId="{D373FD65-98C1-4DED-AFEE-C06F46FC17AD}"/>
    <dgm:cxn modelId="{9896E36C-0C3C-449A-8D79-4FCC1DC5978B}" type="presOf" srcId="{FB98BC02-5F3A-475B-8F93-BD2F54D83AE3}" destId="{D5518AB7-F9E4-4B4E-A451-4A739A8F7E36}" srcOrd="0" destOrd="0" presId="urn:microsoft.com/office/officeart/2008/layout/LinedList"/>
    <dgm:cxn modelId="{D02875AF-C372-452A-ACC3-F640A981B73E}" srcId="{16CD1383-48D8-45C2-959C-55F06E915898}" destId="{DD027C28-5537-4A58-A8AF-905AB40C41CB}" srcOrd="3" destOrd="0" parTransId="{87F64AE6-A834-4FA5-B128-DB13A0A150E4}" sibTransId="{E548D149-4073-4B03-895B-45E9560891A1}"/>
    <dgm:cxn modelId="{AFF018A3-8CC6-450C-9EE6-21CD9E4CE6F1}" type="presOf" srcId="{CDE48057-40CE-4053-BED2-957CA0A003DD}" destId="{419C8211-62DD-49A2-93EB-4A736EC5A07D}" srcOrd="0" destOrd="0" presId="urn:microsoft.com/office/officeart/2008/layout/LinedList"/>
    <dgm:cxn modelId="{DDC9CE0D-6006-4D11-80D7-E0D7F0AA7A5E}" srcId="{41596840-7F01-443B-A0D9-46C163BF2E25}" destId="{DB975129-738B-4FEF-A56F-DED356E414CE}" srcOrd="0" destOrd="0" parTransId="{7487AB0D-6F83-4DC9-8447-279AD54A95F7}" sibTransId="{2022F9FA-8224-480A-B2E8-9DCF7474DC9A}"/>
    <dgm:cxn modelId="{76CE190E-6A2E-41C8-9566-0E48A7724E62}" srcId="{16CD1383-48D8-45C2-959C-55F06E915898}" destId="{270B6EAE-9F7E-4DED-88F3-08F7E241AB80}" srcOrd="2" destOrd="0" parTransId="{E4F85AAF-2E79-4A71-808B-A8682978CF95}" sibTransId="{8C35D3FF-1D2D-4DC5-97DF-FB1A1BCA2771}"/>
    <dgm:cxn modelId="{3EB35914-D7B8-4915-A57E-AA0E8EEFF7E3}" srcId="{16CD1383-48D8-45C2-959C-55F06E915898}" destId="{89EFD3E2-41A6-48CB-BAD0-E3B1D33B88EC}" srcOrd="1" destOrd="0" parTransId="{AE024446-3FAD-4161-BD24-0036B48FC5A7}" sibTransId="{A0E74C0E-FE59-44E5-8B87-E2C955DFB117}"/>
    <dgm:cxn modelId="{5ADA8672-0855-4E96-AC59-4295C7E7026E}" srcId="{16CD1383-48D8-45C2-959C-55F06E915898}" destId="{FB98BC02-5F3A-475B-8F93-BD2F54D83AE3}" srcOrd="0" destOrd="0" parTransId="{7F3444FF-FCB6-4D32-A0B0-B87B02AD1D32}" sibTransId="{639B6B47-0257-4AD7-8B12-1751BC9CCDD0}"/>
    <dgm:cxn modelId="{02CB63F9-4F6E-4C7A-BB74-D60936D0EAAA}" type="presOf" srcId="{6A1381AF-A01C-445F-90A7-24879C7828EC}" destId="{AB075B35-1B73-4043-B1BA-4B25E356EAED}" srcOrd="0" destOrd="0" presId="urn:microsoft.com/office/officeart/2008/layout/LinedList"/>
    <dgm:cxn modelId="{5A5E0784-CCC7-46A6-A708-36DAAA59ACD8}" type="presOf" srcId="{DD027C28-5537-4A58-A8AF-905AB40C41CB}" destId="{C32D5754-64A0-4792-A0CF-A74C321D6ED0}" srcOrd="0" destOrd="0" presId="urn:microsoft.com/office/officeart/2008/layout/LinedList"/>
    <dgm:cxn modelId="{CF3FE78F-A205-41F5-8A57-E4CB408060E3}" type="presOf" srcId="{D848917D-1795-4268-BCA2-C06FED6A0235}" destId="{C2C22BDF-845C-4EBF-A8CE-834EFED01891}" srcOrd="0" destOrd="0" presId="urn:microsoft.com/office/officeart/2008/layout/LinedList"/>
    <dgm:cxn modelId="{CDBE8DBE-7BE2-41B7-A23D-1EC39F678550}" srcId="{6A1381AF-A01C-445F-90A7-24879C7828EC}" destId="{D848917D-1795-4268-BCA2-C06FED6A0235}" srcOrd="1" destOrd="0" parTransId="{7006242D-1D6E-4628-A62C-BF22DB2E10A8}" sibTransId="{C1D278D2-E65E-4ADF-ACAB-31467CDD5A4E}"/>
    <dgm:cxn modelId="{4193B2D0-6D97-4263-A6DB-84254E26BAF9}" srcId="{41596840-7F01-443B-A0D9-46C163BF2E25}" destId="{BC45992A-838F-4597-A8AA-7E6496501A11}" srcOrd="1" destOrd="0" parTransId="{7CB38A45-428A-427A-BCF9-F0B9B6C088F8}" sibTransId="{BB3CD21E-4531-4D49-BC25-0C8D2B6F3229}"/>
    <dgm:cxn modelId="{AA57365E-F4F9-4D7B-B19D-8B8C714DEF7C}" type="presParOf" srcId="{D56D0753-ADA1-4461-8D69-3DF7BE869F9E}" destId="{5E6E5065-D27F-4BE6-BC8B-F4D83F9DD436}" srcOrd="0" destOrd="0" presId="urn:microsoft.com/office/officeart/2008/layout/LinedList"/>
    <dgm:cxn modelId="{745DFED5-E0D1-41BA-82E8-FE49E54191A0}" type="presParOf" srcId="{D56D0753-ADA1-4461-8D69-3DF7BE869F9E}" destId="{21D77F04-6628-4610-90A8-3AA4D95EC13C}" srcOrd="1" destOrd="0" presId="urn:microsoft.com/office/officeart/2008/layout/LinedList"/>
    <dgm:cxn modelId="{C0EE1B6D-2BCE-496E-B67A-5A62B335BEAD}" type="presParOf" srcId="{21D77F04-6628-4610-90A8-3AA4D95EC13C}" destId="{AB075B35-1B73-4043-B1BA-4B25E356EAED}" srcOrd="0" destOrd="0" presId="urn:microsoft.com/office/officeart/2008/layout/LinedList"/>
    <dgm:cxn modelId="{AA077F6C-185D-4D06-AC04-A39E3BD7A976}" type="presParOf" srcId="{21D77F04-6628-4610-90A8-3AA4D95EC13C}" destId="{A7D99808-FCC3-4781-9F47-37CC1A7857BD}" srcOrd="1" destOrd="0" presId="urn:microsoft.com/office/officeart/2008/layout/LinedList"/>
    <dgm:cxn modelId="{41B80C64-649A-4968-A5EE-8EBA55137486}" type="presParOf" srcId="{A7D99808-FCC3-4781-9F47-37CC1A7857BD}" destId="{474044FE-1DD4-4EA9-A9C9-CC87D399D2BC}" srcOrd="0" destOrd="0" presId="urn:microsoft.com/office/officeart/2008/layout/LinedList"/>
    <dgm:cxn modelId="{3B529236-093B-4B64-9E23-570C59F73567}" type="presParOf" srcId="{A7D99808-FCC3-4781-9F47-37CC1A7857BD}" destId="{C12173DE-9F82-445B-9D19-740380304B20}" srcOrd="1" destOrd="0" presId="urn:microsoft.com/office/officeart/2008/layout/LinedList"/>
    <dgm:cxn modelId="{3211A05B-F4D3-4C96-A9FE-418077AFDFF2}" type="presParOf" srcId="{C12173DE-9F82-445B-9D19-740380304B20}" destId="{16F0A3C0-C9D4-4570-8533-98AD18B383DC}" srcOrd="0" destOrd="0" presId="urn:microsoft.com/office/officeart/2008/layout/LinedList"/>
    <dgm:cxn modelId="{D23BA5DD-E4DD-48FE-8424-478DCCB2D371}" type="presParOf" srcId="{C12173DE-9F82-445B-9D19-740380304B20}" destId="{419C8211-62DD-49A2-93EB-4A736EC5A07D}" srcOrd="1" destOrd="0" presId="urn:microsoft.com/office/officeart/2008/layout/LinedList"/>
    <dgm:cxn modelId="{ADADC2DE-E710-47F0-AE0E-523C8B593B7C}" type="presParOf" srcId="{C12173DE-9F82-445B-9D19-740380304B20}" destId="{64F7D2C9-7D43-4A1C-8443-68F70A2BC45C}" srcOrd="2" destOrd="0" presId="urn:microsoft.com/office/officeart/2008/layout/LinedList"/>
    <dgm:cxn modelId="{A0189EE9-E20F-4858-A438-B9CEA29A8100}" type="presParOf" srcId="{A7D99808-FCC3-4781-9F47-37CC1A7857BD}" destId="{2DEB8B99-959F-4D35-A9B3-5DEE2E479D35}" srcOrd="2" destOrd="0" presId="urn:microsoft.com/office/officeart/2008/layout/LinedList"/>
    <dgm:cxn modelId="{06063F61-8AC5-42BE-B891-6EC6FDC3791F}" type="presParOf" srcId="{A7D99808-FCC3-4781-9F47-37CC1A7857BD}" destId="{B18B1069-EC54-49DC-964A-07CC04FC1E41}" srcOrd="3" destOrd="0" presId="urn:microsoft.com/office/officeart/2008/layout/LinedList"/>
    <dgm:cxn modelId="{4DD1EFBA-5BAB-4C09-8BAD-A7FD65F0BC23}" type="presParOf" srcId="{A7D99808-FCC3-4781-9F47-37CC1A7857BD}" destId="{C66DC2E7-0854-4EE1-A1B9-55253D9A4A96}" srcOrd="4" destOrd="0" presId="urn:microsoft.com/office/officeart/2008/layout/LinedList"/>
    <dgm:cxn modelId="{736B7EEC-394D-4666-B16B-A79F59A4958A}" type="presParOf" srcId="{C66DC2E7-0854-4EE1-A1B9-55253D9A4A96}" destId="{B73479EE-806E-43D5-8E42-4A8402CAA43C}" srcOrd="0" destOrd="0" presId="urn:microsoft.com/office/officeart/2008/layout/LinedList"/>
    <dgm:cxn modelId="{41E24712-263E-4F23-A4BF-E08EF3DF2F01}" type="presParOf" srcId="{C66DC2E7-0854-4EE1-A1B9-55253D9A4A96}" destId="{C2C22BDF-845C-4EBF-A8CE-834EFED01891}" srcOrd="1" destOrd="0" presId="urn:microsoft.com/office/officeart/2008/layout/LinedList"/>
    <dgm:cxn modelId="{0AFC9375-317B-4DD1-8270-A526C0905E9A}" type="presParOf" srcId="{C66DC2E7-0854-4EE1-A1B9-55253D9A4A96}" destId="{BC54AF69-06DB-4ADB-958F-125C5A60B53D}" srcOrd="2" destOrd="0" presId="urn:microsoft.com/office/officeart/2008/layout/LinedList"/>
    <dgm:cxn modelId="{382932DB-D50A-4D60-8ABD-EADB3A076879}" type="presParOf" srcId="{A7D99808-FCC3-4781-9F47-37CC1A7857BD}" destId="{13FAB319-9FF9-467B-B0E8-6A3388FD9CD3}" srcOrd="5" destOrd="0" presId="urn:microsoft.com/office/officeart/2008/layout/LinedList"/>
    <dgm:cxn modelId="{1D81D691-DF0B-412B-A50B-67C45125BAE2}" type="presParOf" srcId="{A7D99808-FCC3-4781-9F47-37CC1A7857BD}" destId="{9D3DC200-BF66-43F7-B741-C5B3F1065909}" srcOrd="6" destOrd="0" presId="urn:microsoft.com/office/officeart/2008/layout/LinedList"/>
    <dgm:cxn modelId="{7CA25B75-75BA-48FB-B236-B23B73CBF15B}" type="presParOf" srcId="{D56D0753-ADA1-4461-8D69-3DF7BE869F9E}" destId="{0F627A40-9747-429A-9F74-98C4D1DFC96B}" srcOrd="2" destOrd="0" presId="urn:microsoft.com/office/officeart/2008/layout/LinedList"/>
    <dgm:cxn modelId="{464ECBD2-E4FC-4E30-B51E-A9347589F4B5}" type="presParOf" srcId="{D56D0753-ADA1-4461-8D69-3DF7BE869F9E}" destId="{311D4938-07C4-41FA-808B-6EEA94F79FFF}" srcOrd="3" destOrd="0" presId="urn:microsoft.com/office/officeart/2008/layout/LinedList"/>
    <dgm:cxn modelId="{1F38F0EC-B4AC-461E-9AE3-4D5C29F57975}" type="presParOf" srcId="{311D4938-07C4-41FA-808B-6EEA94F79FFF}" destId="{560C6FEE-501F-4600-97CF-74BDA866EF54}" srcOrd="0" destOrd="0" presId="urn:microsoft.com/office/officeart/2008/layout/LinedList"/>
    <dgm:cxn modelId="{2F90EAEE-69F3-49AF-A133-980E2EAE3C28}" type="presParOf" srcId="{311D4938-07C4-41FA-808B-6EEA94F79FFF}" destId="{72A55848-2619-4D01-8635-81680A27D07B}" srcOrd="1" destOrd="0" presId="urn:microsoft.com/office/officeart/2008/layout/LinedList"/>
    <dgm:cxn modelId="{173BFBF6-DE79-4A3E-AD58-0FE209DF8965}" type="presParOf" srcId="{72A55848-2619-4D01-8635-81680A27D07B}" destId="{2BF40F4E-06F2-48D2-A0EE-C7784C949DD6}" srcOrd="0" destOrd="0" presId="urn:microsoft.com/office/officeart/2008/layout/LinedList"/>
    <dgm:cxn modelId="{0B0117C0-24FD-428A-A40E-2A7EDF854EED}" type="presParOf" srcId="{72A55848-2619-4D01-8635-81680A27D07B}" destId="{3DCFB716-B0BD-40D7-95C5-73F40D3B5531}" srcOrd="1" destOrd="0" presId="urn:microsoft.com/office/officeart/2008/layout/LinedList"/>
    <dgm:cxn modelId="{51C82CDF-516D-4595-BE23-2EF1D171CAE5}" type="presParOf" srcId="{3DCFB716-B0BD-40D7-95C5-73F40D3B5531}" destId="{0AC67099-4450-4BB1-B3BD-F58F629188B8}" srcOrd="0" destOrd="0" presId="urn:microsoft.com/office/officeart/2008/layout/LinedList"/>
    <dgm:cxn modelId="{789FCD7F-EFF2-4E74-9F9E-D0FAB566D454}" type="presParOf" srcId="{3DCFB716-B0BD-40D7-95C5-73F40D3B5531}" destId="{D5518AB7-F9E4-4B4E-A451-4A739A8F7E36}" srcOrd="1" destOrd="0" presId="urn:microsoft.com/office/officeart/2008/layout/LinedList"/>
    <dgm:cxn modelId="{1DBADAE1-52E9-4CB0-933D-42AD19162380}" type="presParOf" srcId="{3DCFB716-B0BD-40D7-95C5-73F40D3B5531}" destId="{467D60B8-968F-4141-84C6-87068E9F0BB0}" srcOrd="2" destOrd="0" presId="urn:microsoft.com/office/officeart/2008/layout/LinedList"/>
    <dgm:cxn modelId="{460F223C-9462-4B55-851C-B768A27268E5}" type="presParOf" srcId="{72A55848-2619-4D01-8635-81680A27D07B}" destId="{287C5287-7317-48A3-99DB-642326756138}" srcOrd="2" destOrd="0" presId="urn:microsoft.com/office/officeart/2008/layout/LinedList"/>
    <dgm:cxn modelId="{BAE38D38-EE25-4026-9AA4-E26AA6DAD223}" type="presParOf" srcId="{72A55848-2619-4D01-8635-81680A27D07B}" destId="{DECEA02B-82E8-4BCD-8A68-244147E4E0B4}" srcOrd="3" destOrd="0" presId="urn:microsoft.com/office/officeart/2008/layout/LinedList"/>
    <dgm:cxn modelId="{1984FCEF-781E-43F8-B0A6-318837CEA48C}" type="presParOf" srcId="{72A55848-2619-4D01-8635-81680A27D07B}" destId="{60185C81-F5A4-4756-A813-A032E2838662}" srcOrd="4" destOrd="0" presId="urn:microsoft.com/office/officeart/2008/layout/LinedList"/>
    <dgm:cxn modelId="{1EBB4BA5-17E8-49AE-BA5A-B53131337A8C}" type="presParOf" srcId="{60185C81-F5A4-4756-A813-A032E2838662}" destId="{D5D0F6D1-56E7-4BA2-A95E-79361614832C}" srcOrd="0" destOrd="0" presId="urn:microsoft.com/office/officeart/2008/layout/LinedList"/>
    <dgm:cxn modelId="{22A2EEC4-29A2-454E-8114-0B656A18425B}" type="presParOf" srcId="{60185C81-F5A4-4756-A813-A032E2838662}" destId="{45834C88-2E51-479B-A432-68F5A83EC9CF}" srcOrd="1" destOrd="0" presId="urn:microsoft.com/office/officeart/2008/layout/LinedList"/>
    <dgm:cxn modelId="{94C0E61A-2050-46EF-B917-318A2C74C948}" type="presParOf" srcId="{60185C81-F5A4-4756-A813-A032E2838662}" destId="{6F3BEB6F-05C3-4158-8300-4775DD8AD434}" srcOrd="2" destOrd="0" presId="urn:microsoft.com/office/officeart/2008/layout/LinedList"/>
    <dgm:cxn modelId="{CA6B55FB-A5C4-41E1-BE32-5D2116BA8569}" type="presParOf" srcId="{72A55848-2619-4D01-8635-81680A27D07B}" destId="{10408849-71A8-44CE-A4B9-7B407BEBF2AF}" srcOrd="5" destOrd="0" presId="urn:microsoft.com/office/officeart/2008/layout/LinedList"/>
    <dgm:cxn modelId="{0FDC8167-813E-4ADA-9B96-444E0A3CF71B}" type="presParOf" srcId="{72A55848-2619-4D01-8635-81680A27D07B}" destId="{BBD95A90-960E-47FA-89A5-5E1AC88D4DC3}" srcOrd="6" destOrd="0" presId="urn:microsoft.com/office/officeart/2008/layout/LinedList"/>
    <dgm:cxn modelId="{97D88E5A-8302-4AE2-B082-61802205DC2B}" type="presParOf" srcId="{72A55848-2619-4D01-8635-81680A27D07B}" destId="{552CFB72-C673-402B-B9C0-353798B8A0E8}" srcOrd="7" destOrd="0" presId="urn:microsoft.com/office/officeart/2008/layout/LinedList"/>
    <dgm:cxn modelId="{F19FA8B3-2649-4AAD-8C53-ECF143452413}" type="presParOf" srcId="{552CFB72-C673-402B-B9C0-353798B8A0E8}" destId="{77256152-6DFE-492D-8019-335C1DC90256}" srcOrd="0" destOrd="0" presId="urn:microsoft.com/office/officeart/2008/layout/LinedList"/>
    <dgm:cxn modelId="{8AF63675-2F15-4DA0-8A53-3D4B18DBFDC1}" type="presParOf" srcId="{552CFB72-C673-402B-B9C0-353798B8A0E8}" destId="{44F5A052-F93A-4674-8A7F-FFF84D191908}" srcOrd="1" destOrd="0" presId="urn:microsoft.com/office/officeart/2008/layout/LinedList"/>
    <dgm:cxn modelId="{ADD52BC3-225E-4FBF-BC67-B0A8E4934175}" type="presParOf" srcId="{552CFB72-C673-402B-B9C0-353798B8A0E8}" destId="{32F1C9E3-A4B9-4CD0-8616-8C263FB6E525}" srcOrd="2" destOrd="0" presId="urn:microsoft.com/office/officeart/2008/layout/LinedList"/>
    <dgm:cxn modelId="{B95BC5AD-6E18-413D-962A-7CCB0F779D60}" type="presParOf" srcId="{72A55848-2619-4D01-8635-81680A27D07B}" destId="{8032C194-5C4E-4DDE-BBF6-39836D2ED5AD}" srcOrd="8" destOrd="0" presId="urn:microsoft.com/office/officeart/2008/layout/LinedList"/>
    <dgm:cxn modelId="{9A143CD6-14C8-4F2F-968C-69C3B0D4C855}" type="presParOf" srcId="{72A55848-2619-4D01-8635-81680A27D07B}" destId="{0C1BFE24-7453-44DC-8F49-6DD57F4A013B}" srcOrd="9" destOrd="0" presId="urn:microsoft.com/office/officeart/2008/layout/LinedList"/>
    <dgm:cxn modelId="{614EE008-156D-4E9D-8A00-26AC8BD3416B}" type="presParOf" srcId="{72A55848-2619-4D01-8635-81680A27D07B}" destId="{967557F9-602B-47E4-9C5E-CA8E57DED16C}" srcOrd="10" destOrd="0" presId="urn:microsoft.com/office/officeart/2008/layout/LinedList"/>
    <dgm:cxn modelId="{6DD1AF8D-33C5-4019-82F1-45622BFC3E4D}" type="presParOf" srcId="{967557F9-602B-47E4-9C5E-CA8E57DED16C}" destId="{A3747D0E-D9E4-4151-BC3F-145D4F59FB67}" srcOrd="0" destOrd="0" presId="urn:microsoft.com/office/officeart/2008/layout/LinedList"/>
    <dgm:cxn modelId="{3A756F7E-1BF6-43BE-AC23-ACF7A2089646}" type="presParOf" srcId="{967557F9-602B-47E4-9C5E-CA8E57DED16C}" destId="{C32D5754-64A0-4792-A0CF-A74C321D6ED0}" srcOrd="1" destOrd="0" presId="urn:microsoft.com/office/officeart/2008/layout/LinedList"/>
    <dgm:cxn modelId="{CE737DDD-740E-41BB-A44C-D2EC3C4D6C5E}" type="presParOf" srcId="{967557F9-602B-47E4-9C5E-CA8E57DED16C}" destId="{3C70B278-DA49-4488-B0F3-982B58BC9DEA}" srcOrd="2" destOrd="0" presId="urn:microsoft.com/office/officeart/2008/layout/LinedList"/>
    <dgm:cxn modelId="{3A1DE4F7-EF79-404E-92F4-DB2012663E1D}" type="presParOf" srcId="{72A55848-2619-4D01-8635-81680A27D07B}" destId="{F85B9B47-5680-44DF-94CC-473B2B3FF22D}" srcOrd="11" destOrd="0" presId="urn:microsoft.com/office/officeart/2008/layout/LinedList"/>
    <dgm:cxn modelId="{02B4CC53-6903-41AC-A7D8-5DB798ABA8BC}" type="presParOf" srcId="{72A55848-2619-4D01-8635-81680A27D07B}" destId="{D6107667-4485-47B6-B40A-2345B6A2C2D8}" srcOrd="12" destOrd="0" presId="urn:microsoft.com/office/officeart/2008/layout/LinedList"/>
    <dgm:cxn modelId="{8A0F0CA9-0D71-444E-9A11-74D008AFEB8D}" type="presParOf" srcId="{D56D0753-ADA1-4461-8D69-3DF7BE869F9E}" destId="{52D63BF3-F2BC-4E4D-88EA-BD030AD114D3}" srcOrd="4" destOrd="0" presId="urn:microsoft.com/office/officeart/2008/layout/LinedList"/>
    <dgm:cxn modelId="{7CDC78CD-E634-4788-94D3-7733CE06E2E9}" type="presParOf" srcId="{D56D0753-ADA1-4461-8D69-3DF7BE869F9E}" destId="{055FD98E-D17E-4009-AC61-03B1D6919E44}" srcOrd="5" destOrd="0" presId="urn:microsoft.com/office/officeart/2008/layout/LinedList"/>
    <dgm:cxn modelId="{28C0A150-19B9-4494-9867-C8CB979B1F99}" type="presParOf" srcId="{055FD98E-D17E-4009-AC61-03B1D6919E44}" destId="{AE6FE8FF-43CD-4176-8535-915338C5F596}" srcOrd="0" destOrd="0" presId="urn:microsoft.com/office/officeart/2008/layout/LinedList"/>
    <dgm:cxn modelId="{F9951F98-7AFC-4203-B79B-EF62DED402A1}" type="presParOf" srcId="{055FD98E-D17E-4009-AC61-03B1D6919E44}" destId="{A409B240-9EDA-4C47-80B8-1CAA97C47DE2}" srcOrd="1" destOrd="0" presId="urn:microsoft.com/office/officeart/2008/layout/LinedList"/>
    <dgm:cxn modelId="{87118943-A1CC-4D57-8AE5-88C676751CB0}" type="presParOf" srcId="{A409B240-9EDA-4C47-80B8-1CAA97C47DE2}" destId="{B4578675-D809-40DD-871C-99AEB92DA07A}" srcOrd="0" destOrd="0" presId="urn:microsoft.com/office/officeart/2008/layout/LinedList"/>
    <dgm:cxn modelId="{5A27EB04-C306-48C9-BCF0-70457ABB52A1}" type="presParOf" srcId="{A409B240-9EDA-4C47-80B8-1CAA97C47DE2}" destId="{E6183CF9-3BD6-47EE-B49E-E423928322C5}" srcOrd="1" destOrd="0" presId="urn:microsoft.com/office/officeart/2008/layout/LinedList"/>
    <dgm:cxn modelId="{7F7DA593-859C-477B-89E3-C0313B86E967}" type="presParOf" srcId="{E6183CF9-3BD6-47EE-B49E-E423928322C5}" destId="{C258E0DF-DD22-41B4-AE82-4818BBD98F09}" srcOrd="0" destOrd="0" presId="urn:microsoft.com/office/officeart/2008/layout/LinedList"/>
    <dgm:cxn modelId="{8F27D8A2-4D58-4CE6-A633-47C901ED3A12}" type="presParOf" srcId="{E6183CF9-3BD6-47EE-B49E-E423928322C5}" destId="{AF1E62C2-D592-4F29-B31B-17F1F006747D}" srcOrd="1" destOrd="0" presId="urn:microsoft.com/office/officeart/2008/layout/LinedList"/>
    <dgm:cxn modelId="{6F3E5C2F-2EF4-4357-B154-74234AD70600}" type="presParOf" srcId="{E6183CF9-3BD6-47EE-B49E-E423928322C5}" destId="{BC4E9CA3-6234-476C-8A2A-905255EA342B}" srcOrd="2" destOrd="0" presId="urn:microsoft.com/office/officeart/2008/layout/LinedList"/>
    <dgm:cxn modelId="{F4611C7C-C060-4AB9-8864-434067783E09}" type="presParOf" srcId="{A409B240-9EDA-4C47-80B8-1CAA97C47DE2}" destId="{4DE4C443-CFBB-44C0-8F4F-9DAEC67C78C9}" srcOrd="2" destOrd="0" presId="urn:microsoft.com/office/officeart/2008/layout/LinedList"/>
    <dgm:cxn modelId="{7A803DB3-4546-4424-A840-6ED09C655B77}" type="presParOf" srcId="{A409B240-9EDA-4C47-80B8-1CAA97C47DE2}" destId="{0FADF7C2-EDE8-4F9F-85CD-6F4200A03E98}" srcOrd="3" destOrd="0" presId="urn:microsoft.com/office/officeart/2008/layout/LinedList"/>
    <dgm:cxn modelId="{1FAA3E1D-3652-4DC9-A06B-1D86B67CE21C}" type="presParOf" srcId="{A409B240-9EDA-4C47-80B8-1CAA97C47DE2}" destId="{2C6F58B1-6424-4ACA-B72B-E47A9C3828B8}" srcOrd="4" destOrd="0" presId="urn:microsoft.com/office/officeart/2008/layout/LinedList"/>
    <dgm:cxn modelId="{1C3F8181-C5F4-482D-B676-8B5986B75B7B}" type="presParOf" srcId="{2C6F58B1-6424-4ACA-B72B-E47A9C3828B8}" destId="{3A51E9E0-53E9-4C6C-B9F3-C1875D9A27C0}" srcOrd="0" destOrd="0" presId="urn:microsoft.com/office/officeart/2008/layout/LinedList"/>
    <dgm:cxn modelId="{D2311841-A395-4CFA-9587-3FD767F0B495}" type="presParOf" srcId="{2C6F58B1-6424-4ACA-B72B-E47A9C3828B8}" destId="{8FCFCF74-9697-472C-901A-02B542B6BDE7}" srcOrd="1" destOrd="0" presId="urn:microsoft.com/office/officeart/2008/layout/LinedList"/>
    <dgm:cxn modelId="{ECF57C01-88CB-4C9D-89E7-7DF5154E3350}" type="presParOf" srcId="{2C6F58B1-6424-4ACA-B72B-E47A9C3828B8}" destId="{2541D64E-1562-4E84-8F0D-871CB2849E19}" srcOrd="2" destOrd="0" presId="urn:microsoft.com/office/officeart/2008/layout/LinedList"/>
    <dgm:cxn modelId="{E2EC15EB-54DA-48B0-B02C-FFEB1A9B5E83}" type="presParOf" srcId="{A409B240-9EDA-4C47-80B8-1CAA97C47DE2}" destId="{CFBE7A41-3EDD-4238-91F2-C067D3200D74}" srcOrd="5" destOrd="0" presId="urn:microsoft.com/office/officeart/2008/layout/LinedList"/>
    <dgm:cxn modelId="{30D2C9A0-9D9E-45B3-A91C-C7C4A526D4B6}" type="presParOf" srcId="{A409B240-9EDA-4C47-80B8-1CAA97C47DE2}" destId="{D1D9C401-63E2-4114-BA5B-7D61B2B89A0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5065-D27F-4BE6-BC8B-F4D83F9DD436}">
      <dsp:nvSpPr>
        <dsp:cNvPr id="0" name=""/>
        <dsp:cNvSpPr/>
      </dsp:nvSpPr>
      <dsp:spPr>
        <a:xfrm>
          <a:off x="0" y="2381"/>
          <a:ext cx="8229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75B35-1B73-4043-B1BA-4B25E356EAED}">
      <dsp:nvSpPr>
        <dsp:cNvPr id="0" name=""/>
        <dsp:cNvSpPr/>
      </dsp:nvSpPr>
      <dsp:spPr>
        <a:xfrm>
          <a:off x="0" y="2381"/>
          <a:ext cx="1645919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Best machine learning method</a:t>
          </a:r>
          <a:endParaRPr lang="en-US" sz="2500" kern="1200" dirty="0"/>
        </a:p>
      </dsp:txBody>
      <dsp:txXfrm>
        <a:off x="0" y="2381"/>
        <a:ext cx="1645919" cy="1624012"/>
      </dsp:txXfrm>
    </dsp:sp>
    <dsp:sp modelId="{419C8211-62DD-49A2-93EB-4A736EC5A07D}">
      <dsp:nvSpPr>
        <dsp:cNvPr id="0" name=""/>
        <dsp:cNvSpPr/>
      </dsp:nvSpPr>
      <dsp:spPr>
        <a:xfrm>
          <a:off x="1769364" y="40126"/>
          <a:ext cx="6460235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Soft margin linear SVM</a:t>
          </a:r>
          <a:endParaRPr lang="en-US" sz="1800" kern="1200"/>
        </a:p>
      </dsp:txBody>
      <dsp:txXfrm>
        <a:off x="1769364" y="40126"/>
        <a:ext cx="6460235" cy="754912"/>
      </dsp:txXfrm>
    </dsp:sp>
    <dsp:sp modelId="{2DEB8B99-959F-4D35-A9B3-5DEE2E479D35}">
      <dsp:nvSpPr>
        <dsp:cNvPr id="0" name=""/>
        <dsp:cNvSpPr/>
      </dsp:nvSpPr>
      <dsp:spPr>
        <a:xfrm>
          <a:off x="1645919" y="533400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22BDF-845C-4EBF-A8CE-834EFED01891}">
      <dsp:nvSpPr>
        <dsp:cNvPr id="0" name=""/>
        <dsp:cNvSpPr/>
      </dsp:nvSpPr>
      <dsp:spPr>
        <a:xfrm>
          <a:off x="1769364" y="565900"/>
          <a:ext cx="6460235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Logistic regression with LASSO</a:t>
          </a:r>
          <a:endParaRPr lang="en-US" sz="1800" kern="1200" dirty="0"/>
        </a:p>
      </dsp:txBody>
      <dsp:txXfrm>
        <a:off x="1769364" y="565900"/>
        <a:ext cx="6460235" cy="754912"/>
      </dsp:txXfrm>
    </dsp:sp>
    <dsp:sp modelId="{13FAB319-9FF9-467B-B0E8-6A3388FD9CD3}">
      <dsp:nvSpPr>
        <dsp:cNvPr id="0" name=""/>
        <dsp:cNvSpPr/>
      </dsp:nvSpPr>
      <dsp:spPr>
        <a:xfrm>
          <a:off x="1645919" y="990600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27A40-9747-429A-9F74-98C4D1DFC96B}">
      <dsp:nvSpPr>
        <dsp:cNvPr id="0" name=""/>
        <dsp:cNvSpPr/>
      </dsp:nvSpPr>
      <dsp:spPr>
        <a:xfrm>
          <a:off x="0" y="1600198"/>
          <a:ext cx="8229599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6FEE-501F-4600-97CF-74BDA866EF54}">
      <dsp:nvSpPr>
        <dsp:cNvPr id="0" name=""/>
        <dsp:cNvSpPr/>
      </dsp:nvSpPr>
      <dsp:spPr>
        <a:xfrm>
          <a:off x="0" y="1626393"/>
          <a:ext cx="1645919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Best features</a:t>
          </a:r>
          <a:endParaRPr lang="en-US" sz="2500" kern="1200" dirty="0"/>
        </a:p>
      </dsp:txBody>
      <dsp:txXfrm>
        <a:off x="0" y="1626393"/>
        <a:ext cx="1645919" cy="1624012"/>
      </dsp:txXfrm>
    </dsp:sp>
    <dsp:sp modelId="{D5518AB7-F9E4-4B4E-A451-4A739A8F7E36}">
      <dsp:nvSpPr>
        <dsp:cNvPr id="0" name=""/>
        <dsp:cNvSpPr/>
      </dsp:nvSpPr>
      <dsp:spPr>
        <a:xfrm>
          <a:off x="1769364" y="1645484"/>
          <a:ext cx="6460235" cy="3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Perplexities computed using n-gram models</a:t>
          </a:r>
          <a:endParaRPr lang="en-US" sz="1800" kern="1200" dirty="0"/>
        </a:p>
      </dsp:txBody>
      <dsp:txXfrm>
        <a:off x="1769364" y="1645484"/>
        <a:ext cx="6460235" cy="381817"/>
      </dsp:txXfrm>
    </dsp:sp>
    <dsp:sp modelId="{287C5287-7317-48A3-99DB-642326756138}">
      <dsp:nvSpPr>
        <dsp:cNvPr id="0" name=""/>
        <dsp:cNvSpPr/>
      </dsp:nvSpPr>
      <dsp:spPr>
        <a:xfrm>
          <a:off x="1645919" y="2027302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34C88-2E51-479B-A432-68F5A83EC9CF}">
      <dsp:nvSpPr>
        <dsp:cNvPr id="0" name=""/>
        <dsp:cNvSpPr/>
      </dsp:nvSpPr>
      <dsp:spPr>
        <a:xfrm>
          <a:off x="1769364" y="2046392"/>
          <a:ext cx="6460235" cy="3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single n-gram model can detect fake sentences</a:t>
          </a:r>
          <a:endParaRPr lang="en-US" sz="1800" kern="1200" dirty="0"/>
        </a:p>
      </dsp:txBody>
      <dsp:txXfrm>
        <a:off x="1769364" y="2046392"/>
        <a:ext cx="6460235" cy="381817"/>
      </dsp:txXfrm>
    </dsp:sp>
    <dsp:sp modelId="{10408849-71A8-44CE-A4B9-7B407BEBF2AF}">
      <dsp:nvSpPr>
        <dsp:cNvPr id="0" name=""/>
        <dsp:cNvSpPr/>
      </dsp:nvSpPr>
      <dsp:spPr>
        <a:xfrm>
          <a:off x="1645919" y="2428210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A052-F93A-4674-8A7F-FFF84D191908}">
      <dsp:nvSpPr>
        <dsp:cNvPr id="0" name=""/>
        <dsp:cNvSpPr/>
      </dsp:nvSpPr>
      <dsp:spPr>
        <a:xfrm>
          <a:off x="1769364" y="2447301"/>
          <a:ext cx="6460235" cy="3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Yet, two n-gram models are sufficient to classify accurately</a:t>
          </a:r>
          <a:endParaRPr lang="en-US" sz="1800" kern="1200" dirty="0"/>
        </a:p>
      </dsp:txBody>
      <dsp:txXfrm>
        <a:off x="1769364" y="2447301"/>
        <a:ext cx="6460235" cy="381817"/>
      </dsp:txXfrm>
    </dsp:sp>
    <dsp:sp modelId="{8032C194-5C4E-4DDE-BBF6-39836D2ED5AD}">
      <dsp:nvSpPr>
        <dsp:cNvPr id="0" name=""/>
        <dsp:cNvSpPr/>
      </dsp:nvSpPr>
      <dsp:spPr>
        <a:xfrm>
          <a:off x="1645919" y="2829118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D5754-64A0-4792-A0CF-A74C321D6ED0}">
      <dsp:nvSpPr>
        <dsp:cNvPr id="0" name=""/>
        <dsp:cNvSpPr/>
      </dsp:nvSpPr>
      <dsp:spPr>
        <a:xfrm>
          <a:off x="1769364" y="2848209"/>
          <a:ext cx="6460235" cy="381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Probability estimation may work better with all features</a:t>
          </a:r>
          <a:endParaRPr lang="en-US" sz="1800" kern="1200" dirty="0"/>
        </a:p>
      </dsp:txBody>
      <dsp:txXfrm>
        <a:off x="1769364" y="2848209"/>
        <a:ext cx="6460235" cy="381817"/>
      </dsp:txXfrm>
    </dsp:sp>
    <dsp:sp modelId="{F85B9B47-5680-44DF-94CC-473B2B3FF22D}">
      <dsp:nvSpPr>
        <dsp:cNvPr id="0" name=""/>
        <dsp:cNvSpPr/>
      </dsp:nvSpPr>
      <dsp:spPr>
        <a:xfrm>
          <a:off x="1645919" y="3230026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63BF3-F2BC-4E4D-88EA-BD030AD114D3}">
      <dsp:nvSpPr>
        <dsp:cNvPr id="0" name=""/>
        <dsp:cNvSpPr/>
      </dsp:nvSpPr>
      <dsp:spPr>
        <a:xfrm>
          <a:off x="0" y="3225802"/>
          <a:ext cx="82295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FE8FF-43CD-4176-8535-915338C5F596}">
      <dsp:nvSpPr>
        <dsp:cNvPr id="0" name=""/>
        <dsp:cNvSpPr/>
      </dsp:nvSpPr>
      <dsp:spPr>
        <a:xfrm>
          <a:off x="0" y="3250406"/>
          <a:ext cx="1645919" cy="162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Additional data</a:t>
          </a:r>
          <a:endParaRPr lang="en-US" sz="2500" kern="1200" dirty="0"/>
        </a:p>
      </dsp:txBody>
      <dsp:txXfrm>
        <a:off x="0" y="3250406"/>
        <a:ext cx="1645919" cy="1624012"/>
      </dsp:txXfrm>
    </dsp:sp>
    <dsp:sp modelId="{AF1E62C2-D592-4F29-B31B-17F1F006747D}">
      <dsp:nvSpPr>
        <dsp:cNvPr id="0" name=""/>
        <dsp:cNvSpPr/>
      </dsp:nvSpPr>
      <dsp:spPr>
        <a:xfrm>
          <a:off x="1769364" y="3288151"/>
          <a:ext cx="6460235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Was probably helpful on the development set</a:t>
          </a:r>
          <a:endParaRPr lang="en-US" sz="1800" kern="1200" dirty="0"/>
        </a:p>
      </dsp:txBody>
      <dsp:txXfrm>
        <a:off x="1769364" y="3288151"/>
        <a:ext cx="6460235" cy="754912"/>
      </dsp:txXfrm>
    </dsp:sp>
    <dsp:sp modelId="{4DE4C443-CFBB-44C0-8F4F-9DAEC67C78C9}">
      <dsp:nvSpPr>
        <dsp:cNvPr id="0" name=""/>
        <dsp:cNvSpPr/>
      </dsp:nvSpPr>
      <dsp:spPr>
        <a:xfrm>
          <a:off x="1645919" y="3733800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FCF74-9697-472C-901A-02B542B6BDE7}">
      <dsp:nvSpPr>
        <dsp:cNvPr id="0" name=""/>
        <dsp:cNvSpPr/>
      </dsp:nvSpPr>
      <dsp:spPr>
        <a:xfrm>
          <a:off x="1769364" y="3733799"/>
          <a:ext cx="6460235" cy="75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Unsure about unseen data</a:t>
          </a:r>
          <a:endParaRPr lang="en-US" sz="1800" kern="1200" dirty="0"/>
        </a:p>
      </dsp:txBody>
      <dsp:txXfrm>
        <a:off x="1769364" y="3733799"/>
        <a:ext cx="6460235" cy="754912"/>
      </dsp:txXfrm>
    </dsp:sp>
    <dsp:sp modelId="{CFBE7A41-3EDD-4238-91F2-C067D3200D74}">
      <dsp:nvSpPr>
        <dsp:cNvPr id="0" name=""/>
        <dsp:cNvSpPr/>
      </dsp:nvSpPr>
      <dsp:spPr>
        <a:xfrm>
          <a:off x="1645919" y="4191001"/>
          <a:ext cx="658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C314-B7AF-43BB-8BEB-65A7E5BFF83B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9A89-4F47-40EF-A32F-B1E1EBB223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2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the ratio</a:t>
            </a:r>
            <a:r>
              <a:rPr lang="en-US" baseline="0" dirty="0" smtClean="0"/>
              <a:t> between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9A89-4F47-40EF-A32F-B1E1EBB223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7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E52B-A153-4F33-892B-6A5FC50AD205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32D2-0FEB-467E-9525-88634251D20A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00A3-C128-4164-93F3-3527BB33814C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F8B2-C5F3-492D-8C10-460CB5267700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ADFD-1827-4E7D-8E79-B63A92A6D596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25E-98EF-4FE3-B399-F47B08F17FB0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A803-CC5A-4064-8103-41C147DF6CCA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4977-3C39-4974-B7E8-6B9DE6C11AFA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8ED2-EBA6-4C10-BD5D-1D1D28AE36E3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CD0C-BAFD-4876-9292-8CA4E0132886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0785-A7A1-4DAE-B1A1-18A9488A1C66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8EFD61-008B-4BC7-8DD5-2AEF65201865}" type="datetime1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E7742D-E9E6-4DF8-B9EB-599EE73D2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399"/>
            <a:ext cx="7848600" cy="685801"/>
          </a:xfrm>
        </p:spPr>
        <p:txBody>
          <a:bodyPr/>
          <a:lstStyle/>
          <a:p>
            <a:pPr algn="ctr"/>
            <a:r>
              <a:rPr lang="en-US" sz="2800" dirty="0" smtClean="0"/>
              <a:t>LEARNING TO DETECT FAKE DOCUMENTS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609600"/>
          </a:xfrm>
        </p:spPr>
        <p:txBody>
          <a:bodyPr/>
          <a:lstStyle/>
          <a:p>
            <a:pPr algn="ctr"/>
            <a:r>
              <a:rPr lang="en-US" dirty="0" smtClean="0"/>
              <a:t>Team #6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5034"/>
              </p:ext>
            </p:extLst>
          </p:nvPr>
        </p:nvGraphicFramePr>
        <p:xfrm>
          <a:off x="3200400" y="4343400"/>
          <a:ext cx="2819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Members: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Leonid</a:t>
                      </a:r>
                      <a:r>
                        <a:rPr lang="en-US" baseline="0" dirty="0" smtClean="0"/>
                        <a:t> (Leo) </a:t>
                      </a:r>
                      <a:r>
                        <a:rPr lang="en-US" baseline="0" dirty="0" err="1" smtClean="0"/>
                        <a:t>Boytsov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Zhou Yu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 Wang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Hector, </a:t>
                      </a:r>
                      <a:r>
                        <a:rPr lang="en-US" dirty="0" err="1" smtClean="0"/>
                        <a:t>Zhengzhong</a:t>
                      </a:r>
                      <a:r>
                        <a:rPr lang="en-US" dirty="0" smtClean="0"/>
                        <a:t> Liu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# Sentences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1977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53200" y="617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sentences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3331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Design linguistically motivated features</a:t>
            </a:r>
          </a:p>
          <a:p>
            <a:r>
              <a:rPr lang="en-US" dirty="0" smtClean="0"/>
              <a:t>Train a discriminative classifier to produce document classes (fake or real)</a:t>
            </a:r>
          </a:p>
          <a:p>
            <a:r>
              <a:rPr lang="en-US" dirty="0" smtClean="0"/>
              <a:t>Train a logistic regression model to produce posterior probabilities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We can detect fake articles by taking into account features computed for histories longer than three words:</a:t>
            </a:r>
          </a:p>
          <a:p>
            <a:pPr>
              <a:buNone/>
            </a:pPr>
            <a:endParaRPr lang="en-US" sz="2200" dirty="0" smtClean="0"/>
          </a:p>
          <a:p>
            <a:pPr lvl="1"/>
            <a:r>
              <a:rPr lang="en-US" sz="2400" dirty="0" smtClean="0"/>
              <a:t>Perplexity computed using a higher-order n-gram models (</a:t>
            </a:r>
            <a:r>
              <a:rPr lang="en-US" sz="2400" i="1" dirty="0" smtClean="0"/>
              <a:t>n</a:t>
            </a:r>
            <a:r>
              <a:rPr lang="en-US" sz="2400" dirty="0" smtClean="0"/>
              <a:t>&gt;3)</a:t>
            </a:r>
          </a:p>
          <a:p>
            <a:pPr lvl="1"/>
            <a:r>
              <a:rPr lang="en-US" sz="2400" dirty="0" smtClean="0"/>
              <a:t>Perplexity computed using a higher order n-gram model built over sequences of POS-tags</a:t>
            </a:r>
          </a:p>
          <a:p>
            <a:pPr lvl="1"/>
            <a:r>
              <a:rPr lang="en-US" sz="2400" dirty="0" smtClean="0"/>
              <a:t>Mutual information between distant words</a:t>
            </a:r>
          </a:p>
          <a:p>
            <a:pPr lvl="1"/>
            <a:r>
              <a:rPr lang="en-US" sz="2400" dirty="0" smtClean="0"/>
              <a:t>Mutual information in between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text n-gram model perplexity</a:t>
            </a:r>
          </a:p>
          <a:p>
            <a:pPr lvl="1"/>
            <a:r>
              <a:rPr lang="en-US" dirty="0" smtClean="0"/>
              <a:t>2 to 7 words (with 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Good-Turing smoothing</a:t>
            </a:r>
          </a:p>
          <a:p>
            <a:r>
              <a:rPr lang="en-US" dirty="0" smtClean="0"/>
              <a:t>POS tag n-gram model perplexity</a:t>
            </a:r>
          </a:p>
          <a:p>
            <a:pPr lvl="1"/>
            <a:r>
              <a:rPr lang="en-US" dirty="0" smtClean="0"/>
              <a:t>2 to 7 tags (with 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Good-Turing smoothing</a:t>
            </a:r>
          </a:p>
          <a:p>
            <a:r>
              <a:rPr lang="en-US" dirty="0" smtClean="0"/>
              <a:t>Number of &lt;UNK&gt; words and the total number of words</a:t>
            </a:r>
          </a:p>
          <a:p>
            <a:r>
              <a:rPr lang="en-US" dirty="0" smtClean="0"/>
              <a:t>Point-wise </a:t>
            </a:r>
            <a:r>
              <a:rPr lang="en-US" dirty="0"/>
              <a:t>mutual </a:t>
            </a:r>
            <a:r>
              <a:rPr lang="en-US" dirty="0" smtClean="0"/>
              <a:t>information between distant words (more than 2 words in-between)</a:t>
            </a:r>
          </a:p>
          <a:p>
            <a:r>
              <a:rPr lang="en-US" dirty="0" smtClean="0"/>
              <a:t>Point-wise mutual information between words in different sentences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training/testing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First we tried NLTK, but produced documents were very different from the provided testing and training data </a:t>
            </a:r>
          </a:p>
          <a:p>
            <a:r>
              <a:rPr lang="en-US" dirty="0" smtClean="0"/>
              <a:t>Then we back-ported the generating function from the CMU Sphinx toolkit to the CMU Cambridge toolkit</a:t>
            </a:r>
          </a:p>
          <a:p>
            <a:r>
              <a:rPr lang="en-US" dirty="0" smtClean="0"/>
              <a:t>Real data was generated by extracting a long piece that starts at a random sentence</a:t>
            </a:r>
          </a:p>
          <a:p>
            <a:r>
              <a:rPr lang="en-US" dirty="0" smtClean="0"/>
              <a:t>We generated documents that were much longer than those in the training set</a:t>
            </a:r>
          </a:p>
          <a:p>
            <a:r>
              <a:rPr lang="en-US" dirty="0" smtClean="0"/>
              <a:t>The generated training/testing sets were 10x the size of the sets provided by instructors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Soft-margin SVM</a:t>
            </a:r>
          </a:p>
          <a:p>
            <a:pPr lvl="1"/>
            <a:r>
              <a:rPr lang="en-US" dirty="0" smtClean="0"/>
              <a:t>Good classifier, but no posterior probabilities</a:t>
            </a:r>
          </a:p>
          <a:p>
            <a:pPr lvl="1"/>
            <a:r>
              <a:rPr lang="en-US" dirty="0" smtClean="0"/>
              <a:t>Tried different kernels</a:t>
            </a:r>
          </a:p>
          <a:p>
            <a:r>
              <a:rPr lang="en-US" dirty="0" smtClean="0"/>
              <a:t>Regularized logistic regression</a:t>
            </a:r>
          </a:p>
          <a:p>
            <a:pPr lvl="1"/>
            <a:r>
              <a:rPr lang="en-US" dirty="0" smtClean="0"/>
              <a:t>Probably not as good as SVM</a:t>
            </a:r>
          </a:p>
          <a:p>
            <a:pPr lvl="1"/>
            <a:r>
              <a:rPr lang="en-US" dirty="0" smtClean="0"/>
              <a:t>But it can produce posterior probabilities</a:t>
            </a:r>
          </a:p>
          <a:p>
            <a:pPr lvl="1"/>
            <a:r>
              <a:rPr lang="en-US" dirty="0" smtClean="0"/>
              <a:t>LASSO (L1) and </a:t>
            </a:r>
            <a:r>
              <a:rPr lang="en-US" dirty="0" err="1" smtClean="0"/>
              <a:t>Tikhonov</a:t>
            </a:r>
            <a:r>
              <a:rPr lang="en-US" dirty="0" smtClean="0"/>
              <a:t> (L2) regularization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Parameters tuned by 10-fold cross-validation</a:t>
            </a:r>
          </a:p>
          <a:p>
            <a:r>
              <a:rPr lang="en-US" dirty="0" smtClean="0"/>
              <a:t>We use two sets of features </a:t>
            </a:r>
          </a:p>
          <a:p>
            <a:pPr marL="457200" lvl="2"/>
            <a:r>
              <a:rPr lang="en-US" dirty="0" smtClean="0"/>
              <a:t>Complete includes all n-gram models</a:t>
            </a:r>
          </a:p>
          <a:p>
            <a:pPr marL="457200" lvl="2"/>
            <a:r>
              <a:rPr lang="en-US" dirty="0" smtClean="0"/>
              <a:t>Short includes only for 3-gram and 4-gram models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Original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6293108"/>
              </p:ext>
            </p:extLst>
          </p:nvPr>
        </p:nvGraphicFramePr>
        <p:xfrm>
          <a:off x="533400" y="3048000"/>
          <a:ext cx="373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028700"/>
                <a:gridCol w="8001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Generated </a:t>
            </a:r>
            <a:r>
              <a:rPr lang="en-US" b="1" dirty="0" err="1" smtClean="0"/>
              <a:t>Dev</a:t>
            </a:r>
            <a:r>
              <a:rPr lang="en-US" b="1" dirty="0" smtClean="0"/>
              <a:t> Set</a:t>
            </a: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21856549"/>
              </p:ext>
            </p:extLst>
          </p:nvPr>
        </p:nvGraphicFramePr>
        <p:xfrm>
          <a:off x="4800600" y="3114040"/>
          <a:ext cx="3886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104900"/>
                <a:gridCol w="8763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39270"/>
              </p:ext>
            </p:extLst>
          </p:nvPr>
        </p:nvGraphicFramePr>
        <p:xfrm>
          <a:off x="533400" y="5029200"/>
          <a:ext cx="3733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75"/>
                <a:gridCol w="1089025"/>
                <a:gridCol w="777875"/>
                <a:gridCol w="108902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Original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  <a:tc grid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Generated training set</a:t>
                      </a:r>
                      <a:endParaRPr lang="en-US" dirty="0"/>
                    </a:p>
                  </a:txBody>
                  <a:tcPr marL="43692" marR="436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753916"/>
              </p:ext>
            </p:extLst>
          </p:nvPr>
        </p:nvGraphicFramePr>
        <p:xfrm>
          <a:off x="4876800" y="5029200"/>
          <a:ext cx="381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8382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Original training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Generated 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43692" marR="436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43692" marR="4369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 marL="43692" marR="43692"/>
                </a:tc>
              </a:tr>
            </a:tbl>
          </a:graphicData>
        </a:graphic>
      </p:graphicFrame>
      <p:sp>
        <p:nvSpPr>
          <p:cNvPr id="13" name="Text Placeholder 5"/>
          <p:cNvSpPr txBox="1">
            <a:spLocks/>
          </p:cNvSpPr>
          <p:nvPr/>
        </p:nvSpPr>
        <p:spPr>
          <a:xfrm>
            <a:off x="45720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Metric (LR-L1)</a:t>
            </a:r>
            <a:endParaRPr lang="en-US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754880" y="4465638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 Metric (LR-L1)</a:t>
            </a:r>
            <a:endParaRPr lang="en-US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720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 (SVM)</a:t>
            </a:r>
            <a:endParaRPr lang="en-US" dirty="0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754880" y="2438400"/>
            <a:ext cx="393192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Hard Metric (SVM)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Perplexity distributions of 3- and 4-gram models for fake and real documents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953" y="1904815"/>
            <a:ext cx="5690093" cy="4267570"/>
          </a:xfrm>
        </p:spPr>
      </p:pic>
      <p:sp>
        <p:nvSpPr>
          <p:cNvPr id="6" name="TextBox 5"/>
          <p:cNvSpPr txBox="1"/>
          <p:nvPr/>
        </p:nvSpPr>
        <p:spPr>
          <a:xfrm>
            <a:off x="5867400" y="3581400"/>
            <a:ext cx="2895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single model can separate fake and real documents, but two models can!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occurrences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7775"/>
            <a:ext cx="4038600" cy="302895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7775"/>
            <a:ext cx="4038600" cy="30289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742D-E9E6-4DF8-B9EB-599EE73D2C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Point-wise Mutual Information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981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portion of repeated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237</TotalTime>
  <Words>525</Words>
  <Application>Microsoft Office PowerPoint</Application>
  <PresentationFormat>On-screen Show (4:3)</PresentationFormat>
  <Paragraphs>131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LEARNING TO DETECT FAKE DOCUMENTS</vt:lpstr>
      <vt:lpstr>General Approach</vt:lpstr>
      <vt:lpstr>Initial Hypotheses</vt:lpstr>
      <vt:lpstr>Designed Features</vt:lpstr>
      <vt:lpstr>Additional training/testing data</vt:lpstr>
      <vt:lpstr>Machine Learning Methods</vt:lpstr>
      <vt:lpstr>Experimental results</vt:lpstr>
      <vt:lpstr>Perplexity distributions of 3- and 4-gram models for fake and real documents</vt:lpstr>
      <vt:lpstr>Word occurrences features</vt:lpstr>
      <vt:lpstr>Accuracy vs. # Sentences</vt:lpstr>
      <vt:lpstr>Conclusions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Liu</dc:creator>
  <cp:lastModifiedBy>Hector Liu</cp:lastModifiedBy>
  <cp:revision>45</cp:revision>
  <dcterms:created xsi:type="dcterms:W3CDTF">2013-04-28T05:16:14Z</dcterms:created>
  <dcterms:modified xsi:type="dcterms:W3CDTF">2013-04-29T02:35:06Z</dcterms:modified>
</cp:coreProperties>
</file>