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26"/>
    <p:restoredTop sz="94690"/>
  </p:normalViewPr>
  <p:slideViewPr>
    <p:cSldViewPr>
      <p:cViewPr varScale="1">
        <p:scale>
          <a:sx n="114" d="100"/>
          <a:sy n="114" d="100"/>
        </p:scale>
        <p:origin x="168" y="5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E676C-BC1F-46A3-80DF-807B7A3294CE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EF92C6-1430-487F-8622-BD3D8DB13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6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EF92C6-1430-487F-8622-BD3D8DB13B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72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383A-C29C-4F6A-803E-4CE63D793095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9165-82F9-4EC1-995E-A8F17421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35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383A-C29C-4F6A-803E-4CE63D793095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9165-82F9-4EC1-995E-A8F17421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5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383A-C29C-4F6A-803E-4CE63D793095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9165-82F9-4EC1-995E-A8F17421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9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383A-C29C-4F6A-803E-4CE63D793095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9165-82F9-4EC1-995E-A8F17421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0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383A-C29C-4F6A-803E-4CE63D793095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9165-82F9-4EC1-995E-A8F17421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71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383A-C29C-4F6A-803E-4CE63D793095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9165-82F9-4EC1-995E-A8F17421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36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383A-C29C-4F6A-803E-4CE63D793095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9165-82F9-4EC1-995E-A8F17421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7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383A-C29C-4F6A-803E-4CE63D793095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9165-82F9-4EC1-995E-A8F17421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86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383A-C29C-4F6A-803E-4CE63D793095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9165-82F9-4EC1-995E-A8F17421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7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383A-C29C-4F6A-803E-4CE63D793095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9165-82F9-4EC1-995E-A8F17421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77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383A-C29C-4F6A-803E-4CE63D793095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9165-82F9-4EC1-995E-A8F17421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43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5383A-C29C-4F6A-803E-4CE63D793095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19165-82F9-4EC1-995E-A8F17421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2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3" Type="http://schemas.openxmlformats.org/officeDocument/2006/relationships/image" Target="../media/image1.png"/><Relationship Id="rId21" Type="http://schemas.openxmlformats.org/officeDocument/2006/relationships/image" Target="../media/image18.gif"/><Relationship Id="rId7" Type="http://schemas.openxmlformats.org/officeDocument/2006/relationships/image" Target="../media/image4.jpeg"/><Relationship Id="rId12" Type="http://schemas.openxmlformats.org/officeDocument/2006/relationships/image" Target="../media/image9.jpeg"/><Relationship Id="rId17" Type="http://schemas.openxmlformats.org/officeDocument/2006/relationships/image" Target="../media/image14.jpeg"/><Relationship Id="rId25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jpeg"/><Relationship Id="rId20" Type="http://schemas.openxmlformats.org/officeDocument/2006/relationships/image" Target="../media/image17.png"/><Relationship Id="rId29" Type="http://schemas.openxmlformats.org/officeDocument/2006/relationships/image" Target="../media/image26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24" Type="http://schemas.openxmlformats.org/officeDocument/2006/relationships/image" Target="../media/image21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23" Type="http://schemas.openxmlformats.org/officeDocument/2006/relationships/image" Target="../media/image20.jpeg"/><Relationship Id="rId28" Type="http://schemas.openxmlformats.org/officeDocument/2006/relationships/image" Target="../media/image25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microsoft.com/office/2007/relationships/hdphoto" Target="../media/hdphoto1.wdp"/><Relationship Id="rId9" Type="http://schemas.openxmlformats.org/officeDocument/2006/relationships/image" Target="../media/image6.jpeg"/><Relationship Id="rId14" Type="http://schemas.openxmlformats.org/officeDocument/2006/relationships/image" Target="../media/image11.png"/><Relationship Id="rId22" Type="http://schemas.openxmlformats.org/officeDocument/2006/relationships/image" Target="../media/image19.jpeg"/><Relationship Id="rId27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6" descr="Image result for GHHIN"/>
          <p:cNvSpPr>
            <a:spLocks noChangeAspect="1" noChangeArrowheads="1"/>
          </p:cNvSpPr>
          <p:nvPr/>
        </p:nvSpPr>
        <p:spPr bwMode="auto">
          <a:xfrm>
            <a:off x="155575" y="-3555776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51520" y="-2960041"/>
            <a:ext cx="38403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FIRST 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GLOBAL HEAT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HEALTH FORUM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26" b="89922" l="9694" r="89796">
                        <a14:backgroundMark x1="15816" y1="11628" x2="15816" y2="11628"/>
                        <a14:backgroundMark x1="84184" y1="69767" x2="84184" y2="69767"/>
                        <a14:backgroundMark x1="19388" y1="73643" x2="19388" y2="73643"/>
                        <a14:backgroundMark x1="79082" y1="13953" x2="79082" y2="139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-3407325"/>
            <a:ext cx="1800200" cy="1184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5" descr="https://upload.wikimedia.org/wikipedia/commons/thumb/7/79/NOAA_logo.svg/1024px-NOAA_logo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803" y="5052332"/>
            <a:ext cx="620939" cy="620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C:\Users\lscherdel\Downloads\imag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946" y="5745279"/>
            <a:ext cx="2131557" cy="43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 descr="https://www.stonybrook.edu/commcms/studyabroad/_images/university-logos/logo_cuhk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240" y="5116713"/>
            <a:ext cx="1007846" cy="568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who wmo joint offic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0" y="5043150"/>
            <a:ext cx="2133251" cy="63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icture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61"/>
          <a:stretch/>
        </p:blipFill>
        <p:spPr bwMode="auto">
          <a:xfrm>
            <a:off x="2878062" y="5053005"/>
            <a:ext cx="720080" cy="62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ictur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134" y="5118066"/>
            <a:ext cx="616480" cy="61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ictur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306" y="5173008"/>
            <a:ext cx="1146196" cy="49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ictur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603" y="5139855"/>
            <a:ext cx="527660" cy="527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ictur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504" y="5745279"/>
            <a:ext cx="863830" cy="4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ictur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339" y="5139855"/>
            <a:ext cx="842963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Picture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680" y="5053377"/>
            <a:ext cx="691902" cy="69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Picture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207" y="5745279"/>
            <a:ext cx="1480853" cy="536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2" descr="Image result for csrd logo"/>
          <p:cNvSpPr>
            <a:spLocks noChangeAspect="1" noChangeArrowheads="1"/>
          </p:cNvSpPr>
          <p:nvPr/>
        </p:nvSpPr>
        <p:spPr bwMode="auto">
          <a:xfrm>
            <a:off x="307975" y="-341131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24" descr="Image result for csrd logo"/>
          <p:cNvSpPr>
            <a:spLocks noChangeAspect="1" noChangeArrowheads="1"/>
          </p:cNvSpPr>
          <p:nvPr/>
        </p:nvSpPr>
        <p:spPr bwMode="auto">
          <a:xfrm>
            <a:off x="460375" y="-325891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50" name="Picture 26" descr="Image result for csrd logo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723" y="5075098"/>
            <a:ext cx="551566" cy="737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COUC logo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0" y="5777314"/>
            <a:ext cx="2115452" cy="40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\\INTERNAL.WMO.INT\UserData\Redirected\jshumake-guillemot\Desktop\climate-centre-logo-vect-rgb-for-web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29" y="6284209"/>
            <a:ext cx="1034369" cy="41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654" y="6218178"/>
            <a:ext cx="843439" cy="6480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175" y="6178251"/>
            <a:ext cx="1607217" cy="4575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168" y="6229434"/>
            <a:ext cx="1802892" cy="448056"/>
          </a:xfrm>
          <a:prstGeom prst="rect">
            <a:avLst/>
          </a:prstGeom>
        </p:spPr>
      </p:pic>
      <p:pic>
        <p:nvPicPr>
          <p:cNvPr id="1028" name="Picture 4" descr="Image result for hong kong red cross"/>
          <p:cNvPicPr>
            <a:picLocks noChangeAspect="1" noChangeArrowheads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61" b="28508"/>
          <a:stretch/>
        </p:blipFill>
        <p:spPr bwMode="auto">
          <a:xfrm>
            <a:off x="1088145" y="6290193"/>
            <a:ext cx="1420575" cy="39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700" y="6322269"/>
            <a:ext cx="946723" cy="388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587" y="6146085"/>
            <a:ext cx="1248073" cy="496997"/>
          </a:xfrm>
          <a:prstGeom prst="rect">
            <a:avLst/>
          </a:prstGeom>
        </p:spPr>
      </p:pic>
      <p:pic>
        <p:nvPicPr>
          <p:cNvPr id="5" name="Picture 2" descr="Image result for imperial college london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487" y="5698841"/>
            <a:ext cx="691902" cy="182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hong kong observatory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396" y="5698841"/>
            <a:ext cx="1567115" cy="44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DD70EA7-47AF-BF43-AE2C-BE92B93783B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" y="9447"/>
            <a:ext cx="9128002" cy="406706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B2D4C49-3E49-1C42-91F8-2295CEB6EA82}"/>
              </a:ext>
            </a:extLst>
          </p:cNvPr>
          <p:cNvSpPr txBox="1"/>
          <p:nvPr/>
        </p:nvSpPr>
        <p:spPr>
          <a:xfrm>
            <a:off x="3472651" y="4257249"/>
            <a:ext cx="212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WWW.GHHIN.ORG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2509788-A87E-564F-BDB2-6E013FEE45B9}"/>
              </a:ext>
            </a:extLst>
          </p:cNvPr>
          <p:cNvSpPr txBox="1"/>
          <p:nvPr/>
        </p:nvSpPr>
        <p:spPr>
          <a:xfrm>
            <a:off x="1026515" y="4293901"/>
            <a:ext cx="168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#HEATHEALTH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620F86-F615-8F47-A752-B13A36656B27}"/>
              </a:ext>
            </a:extLst>
          </p:cNvPr>
          <p:cNvSpPr txBox="1"/>
          <p:nvPr/>
        </p:nvSpPr>
        <p:spPr>
          <a:xfrm>
            <a:off x="6484740" y="4253490"/>
            <a:ext cx="218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@HEATHEALTH_INFO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B2086C6-F4A5-6C44-9E41-25679E89523A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177959" y="4275441"/>
            <a:ext cx="369332" cy="36933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3FE37EC-BDE9-8F4C-AABF-C9A32732E905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98445" y="4275441"/>
            <a:ext cx="369332" cy="3693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BAC5E22-6324-5544-A38F-0FE70BC38CCA}"/>
              </a:ext>
            </a:extLst>
          </p:cNvPr>
          <p:cNvSpPr txBox="1"/>
          <p:nvPr/>
        </p:nvSpPr>
        <p:spPr>
          <a:xfrm>
            <a:off x="1002978" y="4639310"/>
            <a:ext cx="14186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Join the conversation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C58A23-430E-7241-8A03-5FB66D5CB4AF}"/>
              </a:ext>
            </a:extLst>
          </p:cNvPr>
          <p:cNvSpPr txBox="1"/>
          <p:nvPr/>
        </p:nvSpPr>
        <p:spPr>
          <a:xfrm>
            <a:off x="7150889" y="4595622"/>
            <a:ext cx="1196835" cy="267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Follow us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9693D3-44FF-7541-9BD8-A8B46836AA04}"/>
              </a:ext>
            </a:extLst>
          </p:cNvPr>
          <p:cNvSpPr txBox="1"/>
          <p:nvPr/>
        </p:nvSpPr>
        <p:spPr>
          <a:xfrm>
            <a:off x="3770890" y="4589158"/>
            <a:ext cx="1342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For the livestream</a:t>
            </a:r>
          </a:p>
        </p:txBody>
      </p:sp>
    </p:spTree>
    <p:extLst>
      <p:ext uri="{BB962C8B-B14F-4D97-AF65-F5344CB8AC3E}">
        <p14:creationId xmlns:p14="http://schemas.microsoft.com/office/powerpoint/2010/main" val="1563662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25</Words>
  <Application>Microsoft Macintosh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World Meteorological Organization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Scherdel</dc:creator>
  <cp:lastModifiedBy>Lucas Scherdel</cp:lastModifiedBy>
  <cp:revision>10</cp:revision>
  <cp:lastPrinted>2018-06-08T12:12:22Z</cp:lastPrinted>
  <dcterms:created xsi:type="dcterms:W3CDTF">2018-06-08T12:11:30Z</dcterms:created>
  <dcterms:modified xsi:type="dcterms:W3CDTF">2018-12-16T08:53:03Z</dcterms:modified>
</cp:coreProperties>
</file>