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33955cf5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33955cf5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33955cf5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33955cf5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33955cf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33955cf5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3955cf5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3955cf5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3955cf5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3955cf5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alison.stevens@noaa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01825" y="183275"/>
            <a:ext cx="8319900" cy="1466700"/>
          </a:xfrm>
          <a:prstGeom prst="rect">
            <a:avLst/>
          </a:prstGeom>
          <a:solidFill>
            <a:srgbClr val="FFFFFF">
              <a:alpha val="38760"/>
            </a:srgbClr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-93625"/>
            <a:ext cx="8520600" cy="1073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NOAA’s Communications Plan</a:t>
            </a:r>
            <a:endParaRPr sz="48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77400" y="903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Urban Heat Island Campaigns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436575" y="4068600"/>
            <a:ext cx="6419400" cy="900000"/>
          </a:xfrm>
          <a:prstGeom prst="rect">
            <a:avLst/>
          </a:prstGeom>
          <a:solidFill>
            <a:srgbClr val="FFFFFF">
              <a:alpha val="65170"/>
            </a:srgbClr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444000" y="41758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80">
                <a:solidFill>
                  <a:srgbClr val="000000"/>
                </a:solidFill>
              </a:rPr>
              <a:t>Alison Stevens, NOAA Climate Program Office</a:t>
            </a:r>
            <a:endParaRPr sz="228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80" b="1">
                <a:solidFill>
                  <a:srgbClr val="000000"/>
                </a:solidFill>
              </a:rPr>
              <a:t>alison.stevens@noaa.gov</a:t>
            </a:r>
            <a:endParaRPr sz="228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0" y="-32250"/>
            <a:ext cx="9144000" cy="874500"/>
          </a:xfrm>
          <a:prstGeom prst="rect">
            <a:avLst/>
          </a:prstGeom>
          <a:solidFill>
            <a:srgbClr val="FFFFFF">
              <a:alpha val="64610"/>
            </a:srgbClr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 b="1"/>
              <a:t>Press release - April 14th</a:t>
            </a:r>
            <a:endParaRPr sz="3022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</a:rPr>
              <a:t>Citizen Science Month</a:t>
            </a:r>
            <a:endParaRPr b="1">
              <a:solidFill>
                <a:srgbClr val="434343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650" y="984625"/>
            <a:ext cx="8382066" cy="399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0" y="216425"/>
            <a:ext cx="9144000" cy="1039200"/>
          </a:xfrm>
          <a:prstGeom prst="rect">
            <a:avLst/>
          </a:prstGeom>
          <a:solidFill>
            <a:srgbClr val="FFFFFF">
              <a:alpha val="64610"/>
            </a:srgbClr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/>
              <a:t>Media Roundtable - April 14th</a:t>
            </a:r>
            <a:endParaRPr sz="2720" b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850" b="1">
                <a:solidFill>
                  <a:srgbClr val="434343"/>
                </a:solidFill>
              </a:rPr>
              <a:t>Hosts: Tom Di Liberto (NOAA) &amp; Bernadette Woods Placky (Climate Central)</a:t>
            </a:r>
            <a:endParaRPr sz="2720" b="1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1453550"/>
            <a:ext cx="3638374" cy="3157526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39784" y="1453550"/>
            <a:ext cx="5196365" cy="3157526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0" y="70325"/>
            <a:ext cx="9144000" cy="688800"/>
          </a:xfrm>
          <a:prstGeom prst="rect">
            <a:avLst/>
          </a:prstGeom>
          <a:solidFill>
            <a:srgbClr val="FFFFFF">
              <a:alpha val="64610"/>
            </a:srgbClr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/>
              <a:t>Social Media Takeover</a:t>
            </a:r>
            <a:endParaRPr sz="2720"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2000" y="891725"/>
            <a:ext cx="3988224" cy="2961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0375" y="891725"/>
            <a:ext cx="2961726" cy="29617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404975" y="3986075"/>
            <a:ext cx="2298900" cy="795900"/>
          </a:xfrm>
          <a:prstGeom prst="rect">
            <a:avLst/>
          </a:prstGeom>
          <a:solidFill>
            <a:srgbClr val="FFFFFF">
              <a:alpha val="64610"/>
            </a:srgbClr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/>
              <a:t>@NOAAClimate</a:t>
            </a:r>
            <a:endParaRPr sz="182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>
                <a:solidFill>
                  <a:srgbClr val="666666"/>
                </a:solidFill>
              </a:rPr>
              <a:t>94,000+ followers</a:t>
            </a:r>
            <a:endParaRPr sz="1820" b="1">
              <a:solidFill>
                <a:srgbClr val="666666"/>
              </a:solidFill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5290438" y="3986075"/>
            <a:ext cx="2298900" cy="795900"/>
          </a:xfrm>
          <a:prstGeom prst="rect">
            <a:avLst/>
          </a:prstGeom>
          <a:solidFill>
            <a:srgbClr val="FFFFFF">
              <a:alpha val="64610"/>
            </a:srgbClr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/>
              <a:t>@noaaclimate</a:t>
            </a:r>
            <a:endParaRPr sz="182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>
                <a:solidFill>
                  <a:srgbClr val="666666"/>
                </a:solidFill>
              </a:rPr>
              <a:t>46,900+ followers</a:t>
            </a:r>
            <a:endParaRPr sz="1820"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0" y="44225"/>
            <a:ext cx="9169500" cy="878400"/>
          </a:xfrm>
          <a:prstGeom prst="rect">
            <a:avLst/>
          </a:prstGeom>
          <a:solidFill>
            <a:srgbClr val="FFFFFF">
              <a:alpha val="64610"/>
            </a:srgbClr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 b="1"/>
              <a:t>Profile on campaign volunteer(s)</a:t>
            </a:r>
            <a:endParaRPr sz="3022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66" b="1">
                <a:solidFill>
                  <a:srgbClr val="434343"/>
                </a:solidFill>
              </a:rPr>
              <a:t>Current and past cohorts</a:t>
            </a:r>
            <a:endParaRPr sz="2466" b="1">
              <a:solidFill>
                <a:srgbClr val="434343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275" y="1021000"/>
            <a:ext cx="4945024" cy="3941674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0501" y="998825"/>
            <a:ext cx="3998949" cy="3963849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0" y="80375"/>
            <a:ext cx="5183700" cy="639000"/>
          </a:xfrm>
          <a:prstGeom prst="rect">
            <a:avLst/>
          </a:prstGeom>
          <a:solidFill>
            <a:srgbClr val="FFFFFF">
              <a:alpha val="64610"/>
            </a:srgbClr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 b="1"/>
              <a:t>Next steps</a:t>
            </a:r>
            <a:endParaRPr sz="272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-1">
            <a:off x="4478929" y="88635"/>
            <a:ext cx="4350675" cy="4813823"/>
          </a:xfrm>
          <a:prstGeom prst="rect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507000" y="3035725"/>
            <a:ext cx="3213300" cy="1084800"/>
          </a:xfrm>
          <a:prstGeom prst="rect">
            <a:avLst/>
          </a:prstGeom>
          <a:solidFill>
            <a:srgbClr val="FFFFFF">
              <a:alpha val="64610"/>
            </a:srgbClr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>
                <a:solidFill>
                  <a:srgbClr val="434343"/>
                </a:solidFill>
              </a:rPr>
              <a:t>Contact: </a:t>
            </a:r>
            <a:endParaRPr sz="182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92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 b="1">
                <a:solidFill>
                  <a:srgbClr val="434343"/>
                </a:solidFill>
              </a:rPr>
              <a:t>Alison Stevens</a:t>
            </a:r>
            <a:r>
              <a:rPr lang="en" sz="1820" b="1">
                <a:solidFill>
                  <a:srgbClr val="666666"/>
                </a:solidFill>
              </a:rPr>
              <a:t> </a:t>
            </a:r>
            <a:r>
              <a:rPr lang="en" sz="1820" b="1" u="sng">
                <a:solidFill>
                  <a:schemeClr val="hlink"/>
                </a:solidFill>
                <a:hlinkClick r:id="rId4"/>
              </a:rPr>
              <a:t>alison.stevens@noaa.gov</a:t>
            </a:r>
            <a:r>
              <a:rPr lang="en" sz="1820" b="1">
                <a:solidFill>
                  <a:srgbClr val="666666"/>
                </a:solidFill>
              </a:rPr>
              <a:t> </a:t>
            </a:r>
            <a:endParaRPr sz="1820">
              <a:solidFill>
                <a:srgbClr val="666666"/>
              </a:solidFill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92075" y="921875"/>
            <a:ext cx="3328200" cy="196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1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Char char="●"/>
            </a:pPr>
            <a:r>
              <a:rPr lang="en" sz="1820">
                <a:solidFill>
                  <a:srgbClr val="000000"/>
                </a:solidFill>
              </a:rPr>
              <a:t>Share roll out plan with your communications contact</a:t>
            </a:r>
            <a:endParaRPr sz="182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0">
              <a:solidFill>
                <a:srgbClr val="000000"/>
              </a:solidFill>
            </a:endParaRPr>
          </a:p>
          <a:p>
            <a:pPr marL="457200" lvl="0" indent="-34417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Char char="●"/>
            </a:pPr>
            <a:r>
              <a:rPr lang="en" sz="1820">
                <a:solidFill>
                  <a:srgbClr val="000000"/>
                </a:solidFill>
              </a:rPr>
              <a:t>Send us your social media handles</a:t>
            </a:r>
            <a:endParaRPr sz="18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102</Words>
  <Application>Microsoft Macintosh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NOAA’s Communications Plan</vt:lpstr>
      <vt:lpstr>Press release - April 14th Citizen Science Month</vt:lpstr>
      <vt:lpstr>Media Roundtable - April 14th Hosts: Tom Di Liberto (NOAA) &amp; Bernadette Woods Placky (Climate Central)</vt:lpstr>
      <vt:lpstr>Social Media Takeover</vt:lpstr>
      <vt:lpstr>Profile on campaign volunteer(s) Current and past cohorts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NOAA’s Communications Plan</dc:title>
  <cp:lastModifiedBy>Jones, Hunter M</cp:lastModifiedBy>
  <cp:revision>3</cp:revision>
  <cp:lastPrinted>2021-03-15T17:29:12Z</cp:lastPrinted>
  <dcterms:modified xsi:type="dcterms:W3CDTF">2021-03-15T17:31:16Z</dcterms:modified>
</cp:coreProperties>
</file>