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8E17-38F1-6133-5392-B024E370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 Detector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BDB0B-9EFE-02EA-0420-7EBB125A9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By: Hunter Kalinoski</a:t>
            </a:r>
          </a:p>
        </p:txBody>
      </p:sp>
    </p:spTree>
    <p:extLst>
      <p:ext uri="{BB962C8B-B14F-4D97-AF65-F5344CB8AC3E}">
        <p14:creationId xmlns:p14="http://schemas.microsoft.com/office/powerpoint/2010/main" val="256217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334629-79DF-05CB-8793-A73D713B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MNIST and QuickDraw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A948A-FF0E-39F7-0774-22713D92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62" y="570200"/>
            <a:ext cx="4523304" cy="2750850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F9A1C-7BAF-80E0-DFC5-B8E6E0401351}"/>
              </a:ext>
            </a:extLst>
          </p:cNvPr>
          <p:cNvSpPr txBox="1"/>
          <p:nvPr/>
        </p:nvSpPr>
        <p:spPr>
          <a:xfrm>
            <a:off x="5039429" y="890373"/>
            <a:ext cx="11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8D7EF-4C0E-23E7-1737-4D066A1D214B}"/>
              </a:ext>
            </a:extLst>
          </p:cNvPr>
          <p:cNvSpPr txBox="1"/>
          <p:nvPr/>
        </p:nvSpPr>
        <p:spPr>
          <a:xfrm>
            <a:off x="4573919" y="3583932"/>
            <a:ext cx="13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QuickDraw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07A25-3ECB-89B5-EC5D-8E67AF336449}"/>
              </a:ext>
            </a:extLst>
          </p:cNvPr>
          <p:cNvSpPr txBox="1"/>
          <p:nvPr/>
        </p:nvSpPr>
        <p:spPr>
          <a:xfrm>
            <a:off x="344234" y="2775227"/>
            <a:ext cx="381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is digits ( 0–9 )</a:t>
            </a:r>
          </a:p>
          <a:p>
            <a:endParaRPr lang="en-US" dirty="0"/>
          </a:p>
          <a:p>
            <a:r>
              <a:rPr lang="en-US" dirty="0"/>
              <a:t>QuickDraw is simple objects (345 categories)</a:t>
            </a:r>
          </a:p>
          <a:p>
            <a:endParaRPr lang="en-US" dirty="0"/>
          </a:p>
          <a:p>
            <a:r>
              <a:rPr lang="en-US" dirty="0"/>
              <a:t>The ones I used:</a:t>
            </a:r>
          </a:p>
          <a:p>
            <a:r>
              <a:rPr lang="en-US" dirty="0"/>
              <a:t>- circle, star, triangle, umbrella, basketball, fish, house, cat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51D30E-981E-C5A9-AF09-E2059E77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05" y="3418506"/>
            <a:ext cx="4887603" cy="26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699A-C7BB-CD8D-81F1-665F3B31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FCBC-9962-F8B6-6696-2E255FC4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1951672"/>
            <a:ext cx="5165058" cy="2678953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  <a:p>
            <a:endParaRPr lang="en-US" dirty="0"/>
          </a:p>
          <a:p>
            <a:r>
              <a:rPr lang="en-US" dirty="0"/>
              <a:t>Trained to a high accuracy </a:t>
            </a:r>
            <a:r>
              <a:rPr lang="en-US"/>
              <a:t>(~90-98</a:t>
            </a:r>
            <a:r>
              <a:rPr lang="en-US" dirty="0"/>
              <a:t>%),</a:t>
            </a:r>
          </a:p>
          <a:p>
            <a:r>
              <a:rPr lang="en-US" dirty="0"/>
              <a:t>But bad in practice</a:t>
            </a:r>
          </a:p>
        </p:txBody>
      </p:sp>
    </p:spTree>
    <p:extLst>
      <p:ext uri="{BB962C8B-B14F-4D97-AF65-F5344CB8AC3E}">
        <p14:creationId xmlns:p14="http://schemas.microsoft.com/office/powerpoint/2010/main" val="23154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D64-2528-D61F-FEAC-4F22CC5F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5241244" cy="2954655"/>
          </a:xfrm>
        </p:spPr>
        <p:txBody>
          <a:bodyPr anchor="t"/>
          <a:lstStyle/>
          <a:p>
            <a:r>
              <a:rPr lang="en-US" dirty="0"/>
              <a:t>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F6B7-4760-BF27-26AF-29C4F4A6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563" y="1951672"/>
            <a:ext cx="4201672" cy="2678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mutate input images</a:t>
            </a:r>
          </a:p>
          <a:p>
            <a:pPr marL="342900" indent="-342900">
              <a:buFontTx/>
              <a:buChar char="-"/>
            </a:pPr>
            <a:r>
              <a:rPr lang="en-US" dirty="0"/>
              <a:t>rotation, scale, translation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0-30% range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*QuickDraw data is also augmented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A52D6-6132-B7AF-B6A4-EE14C825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69" y="243049"/>
            <a:ext cx="4421544" cy="2817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4CCA1-6956-8688-8D47-A6803D0A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69" y="3536755"/>
            <a:ext cx="4421544" cy="2822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6FDE5-AA22-8799-A5B5-9120D7B1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19" y="4817665"/>
            <a:ext cx="1143160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191EB-633A-8D1D-3124-558E2EE4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1" y="4865296"/>
            <a:ext cx="1095528" cy="111458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FEA4D9-1C97-56AF-B10B-92CE760E9054}"/>
              </a:ext>
            </a:extLst>
          </p:cNvPr>
          <p:cNvCxnSpPr/>
          <p:nvPr/>
        </p:nvCxnSpPr>
        <p:spPr>
          <a:xfrm>
            <a:off x="2034073" y="5398771"/>
            <a:ext cx="105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6C9-D2D9-DFA6-B884-528AB93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5EE3A-385E-ACDD-92E6-42CC0E73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567" y="1951672"/>
            <a:ext cx="6601512" cy="4171542"/>
          </a:xfrm>
        </p:spPr>
        <p:txBody>
          <a:bodyPr/>
          <a:lstStyle/>
          <a:p>
            <a:r>
              <a:rPr lang="en-US" dirty="0"/>
              <a:t>Good</a:t>
            </a:r>
          </a:p>
          <a:p>
            <a:endParaRPr lang="en-US" dirty="0"/>
          </a:p>
          <a:p>
            <a:r>
              <a:rPr lang="en-US" dirty="0"/>
              <a:t>Accuracy on the test set was similar</a:t>
            </a:r>
          </a:p>
          <a:p>
            <a:r>
              <a:rPr lang="en-US" dirty="0"/>
              <a:t>Accuracy in practice significantly better</a:t>
            </a:r>
          </a:p>
          <a:p>
            <a:endParaRPr lang="en-US" dirty="0"/>
          </a:p>
          <a:p>
            <a:r>
              <a:rPr lang="en-US" dirty="0"/>
              <a:t>Further improvements were made to the model by adjusting layers.</a:t>
            </a:r>
          </a:p>
        </p:txBody>
      </p:sp>
    </p:spTree>
    <p:extLst>
      <p:ext uri="{BB962C8B-B14F-4D97-AF65-F5344CB8AC3E}">
        <p14:creationId xmlns:p14="http://schemas.microsoft.com/office/powerpoint/2010/main" val="124718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38BBDA-39EE-FD4B-1EFC-91773EF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151765" cy="30346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Canvas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77FEA0-F21A-A2AC-A7AB-6A22C399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18664" r="57557" b="8093"/>
          <a:stretch/>
        </p:blipFill>
        <p:spPr>
          <a:xfrm>
            <a:off x="4757656" y="410009"/>
            <a:ext cx="2475764" cy="27389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9086C01-309E-104E-1FF2-A26F10AC1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5" t="13128" r="25132" b="5851"/>
          <a:stretch/>
        </p:blipFill>
        <p:spPr>
          <a:xfrm>
            <a:off x="8371686" y="3689442"/>
            <a:ext cx="3004457" cy="300584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8CFC02-EDCA-2CD7-B6AF-72380A1BF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3" t="18095" r="15815" b="7891"/>
          <a:stretch/>
        </p:blipFill>
        <p:spPr>
          <a:xfrm>
            <a:off x="8636565" y="410009"/>
            <a:ext cx="2739578" cy="2796118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0A1558-A898-91EC-DE2A-5BE91C45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 t="25852" r="68917" b="60461"/>
          <a:stretch/>
        </p:blipFill>
        <p:spPr>
          <a:xfrm>
            <a:off x="603135" y="3707893"/>
            <a:ext cx="2325882" cy="255341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F09349-99CD-8983-40F5-0E28C4FEA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9" t="23112" r="24065" b="55958"/>
          <a:stretch/>
        </p:blipFill>
        <p:spPr>
          <a:xfrm>
            <a:off x="2996943" y="3689442"/>
            <a:ext cx="2356352" cy="25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09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124</TotalTime>
  <Words>110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Doodle Detector </vt:lpstr>
      <vt:lpstr>MNIST and QuickDraw</vt:lpstr>
      <vt:lpstr>The Model</vt:lpstr>
      <vt:lpstr>Augmentation</vt:lpstr>
      <vt:lpstr>Results</vt:lpstr>
      <vt:lpstr>The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Detector </dc:title>
  <dc:creator>Kalinoski, Hunter M</dc:creator>
  <cp:lastModifiedBy>Kalinoski, Hunter M</cp:lastModifiedBy>
  <cp:revision>2</cp:revision>
  <dcterms:created xsi:type="dcterms:W3CDTF">2022-12-13T00:20:09Z</dcterms:created>
  <dcterms:modified xsi:type="dcterms:W3CDTF">2022-12-14T13:50:51Z</dcterms:modified>
</cp:coreProperties>
</file>