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12ECF-5CD0-DCE5-EBEB-C1A522DDDA5C}" v="4" dt="2021-12-08T18:16:25.760"/>
    <p1510:client id="{51A857E2-6580-303D-7467-D1E5397C0B33}" v="12" dt="2021-12-08T18:15:06.228"/>
    <p1510:client id="{547D3FFE-5560-6ECB-4690-5E8104ECF0FF}" v="20" dt="2021-12-08T18:11:33.425"/>
    <p1510:client id="{D4A18D60-58AA-4FF7-B60E-E1F998076573}" v="2573" dt="2021-12-08T18:07:24.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8"/>
    <p:restoredTop sz="94655"/>
  </p:normalViewPr>
  <p:slideViewPr>
    <p:cSldViewPr snapToGrid="0" snapToObjects="1">
      <p:cViewPr>
        <p:scale>
          <a:sx n="64" d="100"/>
          <a:sy n="64" d="100"/>
        </p:scale>
        <p:origin x="144" y="-2464"/>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son, Hunter" userId="S::hn5@hood.edu::9292ff2d-f9ef-4c3e-bc8e-3509ff321ed6" providerId="AD" clId="Web-{D4A18D60-58AA-4FF7-B60E-E1F998076573}"/>
    <pc:docChg chg="delSld modSld">
      <pc:chgData name="Nelson, Hunter" userId="S::hn5@hood.edu::9292ff2d-f9ef-4c3e-bc8e-3509ff321ed6" providerId="AD" clId="Web-{D4A18D60-58AA-4FF7-B60E-E1F998076573}" dt="2021-12-08T18:07:24.281" v="1350" actId="20577"/>
      <pc:docMkLst>
        <pc:docMk/>
      </pc:docMkLst>
      <pc:sldChg chg="del">
        <pc:chgData name="Nelson, Hunter" userId="S::hn5@hood.edu::9292ff2d-f9ef-4c3e-bc8e-3509ff321ed6" providerId="AD" clId="Web-{D4A18D60-58AA-4FF7-B60E-E1F998076573}" dt="2021-12-08T17:07:08.684" v="0"/>
        <pc:sldMkLst>
          <pc:docMk/>
          <pc:sldMk cId="109865799" sldId="256"/>
        </pc:sldMkLst>
      </pc:sldChg>
      <pc:sldChg chg="addSp delSp modSp">
        <pc:chgData name="Nelson, Hunter" userId="S::hn5@hood.edu::9292ff2d-f9ef-4c3e-bc8e-3509ff321ed6" providerId="AD" clId="Web-{D4A18D60-58AA-4FF7-B60E-E1F998076573}" dt="2021-12-08T18:07:24.281" v="1350" actId="20577"/>
        <pc:sldMkLst>
          <pc:docMk/>
          <pc:sldMk cId="3184612706" sldId="257"/>
        </pc:sldMkLst>
        <pc:spChg chg="mod">
          <ac:chgData name="Nelson, Hunter" userId="S::hn5@hood.edu::9292ff2d-f9ef-4c3e-bc8e-3509ff321ed6" providerId="AD" clId="Web-{D4A18D60-58AA-4FF7-B60E-E1F998076573}" dt="2021-12-08T17:21:28.117" v="477" actId="20577"/>
          <ac:spMkLst>
            <pc:docMk/>
            <pc:sldMk cId="3184612706" sldId="257"/>
            <ac:spMk id="7" creationId="{00000000-0000-0000-0000-000000000000}"/>
          </ac:spMkLst>
        </pc:spChg>
        <pc:spChg chg="mod">
          <ac:chgData name="Nelson, Hunter" userId="S::hn5@hood.edu::9292ff2d-f9ef-4c3e-bc8e-3509ff321ed6" providerId="AD" clId="Web-{D4A18D60-58AA-4FF7-B60E-E1F998076573}" dt="2021-12-08T17:17:11.344" v="396" actId="14100"/>
          <ac:spMkLst>
            <pc:docMk/>
            <pc:sldMk cId="3184612706" sldId="257"/>
            <ac:spMk id="9" creationId="{00000000-0000-0000-0000-000000000000}"/>
          </ac:spMkLst>
        </pc:spChg>
        <pc:spChg chg="del">
          <ac:chgData name="Nelson, Hunter" userId="S::hn5@hood.edu::9292ff2d-f9ef-4c3e-bc8e-3509ff321ed6" providerId="AD" clId="Web-{D4A18D60-58AA-4FF7-B60E-E1F998076573}" dt="2021-12-08T17:22:42.401" v="491"/>
          <ac:spMkLst>
            <pc:docMk/>
            <pc:sldMk cId="3184612706" sldId="257"/>
            <ac:spMk id="16" creationId="{00000000-0000-0000-0000-000000000000}"/>
          </ac:spMkLst>
        </pc:spChg>
        <pc:spChg chg="del">
          <ac:chgData name="Nelson, Hunter" userId="S::hn5@hood.edu::9292ff2d-f9ef-4c3e-bc8e-3509ff321ed6" providerId="AD" clId="Web-{D4A18D60-58AA-4FF7-B60E-E1F998076573}" dt="2021-12-08T17:22:43.026" v="492"/>
          <ac:spMkLst>
            <pc:docMk/>
            <pc:sldMk cId="3184612706" sldId="257"/>
            <ac:spMk id="17" creationId="{00000000-0000-0000-0000-000000000000}"/>
          </ac:spMkLst>
        </pc:spChg>
        <pc:spChg chg="mod">
          <ac:chgData name="Nelson, Hunter" userId="S::hn5@hood.edu::9292ff2d-f9ef-4c3e-bc8e-3509ff321ed6" providerId="AD" clId="Web-{D4A18D60-58AA-4FF7-B60E-E1F998076573}" dt="2021-12-08T17:23:51.387" v="516" actId="14100"/>
          <ac:spMkLst>
            <pc:docMk/>
            <pc:sldMk cId="3184612706" sldId="257"/>
            <ac:spMk id="19" creationId="{00000000-0000-0000-0000-000000000000}"/>
          </ac:spMkLst>
        </pc:spChg>
        <pc:spChg chg="add del mod">
          <ac:chgData name="Nelson, Hunter" userId="S::hn5@hood.edu::9292ff2d-f9ef-4c3e-bc8e-3509ff321ed6" providerId="AD" clId="Web-{D4A18D60-58AA-4FF7-B60E-E1F998076573}" dt="2021-12-08T17:37:58.351" v="991"/>
          <ac:spMkLst>
            <pc:docMk/>
            <pc:sldMk cId="3184612706" sldId="257"/>
            <ac:spMk id="22" creationId="{8947EC7B-3913-4C3B-BF03-01F7F29B724F}"/>
          </ac:spMkLst>
        </pc:spChg>
        <pc:spChg chg="mod">
          <ac:chgData name="Nelson, Hunter" userId="S::hn5@hood.edu::9292ff2d-f9ef-4c3e-bc8e-3509ff321ed6" providerId="AD" clId="Web-{D4A18D60-58AA-4FF7-B60E-E1F998076573}" dt="2021-12-08T18:07:24.281" v="1350" actId="20577"/>
          <ac:spMkLst>
            <pc:docMk/>
            <pc:sldMk cId="3184612706" sldId="257"/>
            <ac:spMk id="23" creationId="{00000000-0000-0000-0000-000000000000}"/>
          </ac:spMkLst>
        </pc:spChg>
        <pc:spChg chg="add del mod">
          <ac:chgData name="Nelson, Hunter" userId="S::hn5@hood.edu::9292ff2d-f9ef-4c3e-bc8e-3509ff321ed6" providerId="AD" clId="Web-{D4A18D60-58AA-4FF7-B60E-E1F998076573}" dt="2021-12-08T17:37:54.195" v="990"/>
          <ac:spMkLst>
            <pc:docMk/>
            <pc:sldMk cId="3184612706" sldId="257"/>
            <ac:spMk id="24" creationId="{BB64A234-EF73-4879-89B7-BEB1944EA2ED}"/>
          </ac:spMkLst>
        </pc:spChg>
        <pc:spChg chg="del">
          <ac:chgData name="Nelson, Hunter" userId="S::hn5@hood.edu::9292ff2d-f9ef-4c3e-bc8e-3509ff321ed6" providerId="AD" clId="Web-{D4A18D60-58AA-4FF7-B60E-E1F998076573}" dt="2021-12-08T17:36:02.191" v="984"/>
          <ac:spMkLst>
            <pc:docMk/>
            <pc:sldMk cId="3184612706" sldId="257"/>
            <ac:spMk id="35" creationId="{00000000-0000-0000-0000-000000000000}"/>
          </ac:spMkLst>
        </pc:spChg>
        <pc:spChg chg="del">
          <ac:chgData name="Nelson, Hunter" userId="S::hn5@hood.edu::9292ff2d-f9ef-4c3e-bc8e-3509ff321ed6" providerId="AD" clId="Web-{D4A18D60-58AA-4FF7-B60E-E1F998076573}" dt="2021-12-08T17:56:23.886" v="1124"/>
          <ac:spMkLst>
            <pc:docMk/>
            <pc:sldMk cId="3184612706" sldId="257"/>
            <ac:spMk id="36" creationId="{00000000-0000-0000-0000-000000000000}"/>
          </ac:spMkLst>
        </pc:spChg>
        <pc:spChg chg="mod">
          <ac:chgData name="Nelson, Hunter" userId="S::hn5@hood.edu::9292ff2d-f9ef-4c3e-bc8e-3509ff321ed6" providerId="AD" clId="Web-{D4A18D60-58AA-4FF7-B60E-E1F998076573}" dt="2021-12-08T17:51:55.252" v="999" actId="20577"/>
          <ac:spMkLst>
            <pc:docMk/>
            <pc:sldMk cId="3184612706" sldId="257"/>
            <ac:spMk id="37" creationId="{00000000-0000-0000-0000-000000000000}"/>
          </ac:spMkLst>
        </pc:spChg>
        <pc:spChg chg="mod">
          <ac:chgData name="Nelson, Hunter" userId="S::hn5@hood.edu::9292ff2d-f9ef-4c3e-bc8e-3509ff321ed6" providerId="AD" clId="Web-{D4A18D60-58AA-4FF7-B60E-E1F998076573}" dt="2021-12-08T17:56:07.542" v="1122" actId="20577"/>
          <ac:spMkLst>
            <pc:docMk/>
            <pc:sldMk cId="3184612706" sldId="257"/>
            <ac:spMk id="40" creationId="{00000000-0000-0000-0000-000000000000}"/>
          </ac:spMkLst>
        </pc:spChg>
        <pc:spChg chg="add mod">
          <ac:chgData name="Nelson, Hunter" userId="S::hn5@hood.edu::9292ff2d-f9ef-4c3e-bc8e-3509ff321ed6" providerId="AD" clId="Web-{D4A18D60-58AA-4FF7-B60E-E1F998076573}" dt="2021-12-08T17:29:55.836" v="720" actId="20577"/>
          <ac:spMkLst>
            <pc:docMk/>
            <pc:sldMk cId="3184612706" sldId="257"/>
            <ac:spMk id="42" creationId="{77D826BF-7FC2-4DAF-8622-390AA2B004BB}"/>
          </ac:spMkLst>
        </pc:spChg>
        <pc:spChg chg="del mod">
          <ac:chgData name="Nelson, Hunter" userId="S::hn5@hood.edu::9292ff2d-f9ef-4c3e-bc8e-3509ff321ed6" providerId="AD" clId="Web-{D4A18D60-58AA-4FF7-B60E-E1F998076573}" dt="2021-12-08T17:33:33.999" v="901"/>
          <ac:spMkLst>
            <pc:docMk/>
            <pc:sldMk cId="3184612706" sldId="257"/>
            <ac:spMk id="44" creationId="{00000000-0000-0000-0000-000000000000}"/>
          </ac:spMkLst>
        </pc:spChg>
        <pc:spChg chg="mod">
          <ac:chgData name="Nelson, Hunter" userId="S::hn5@hood.edu::9292ff2d-f9ef-4c3e-bc8e-3509ff321ed6" providerId="AD" clId="Web-{D4A18D60-58AA-4FF7-B60E-E1F998076573}" dt="2021-12-08T17:18:40.721" v="422" actId="20577"/>
          <ac:spMkLst>
            <pc:docMk/>
            <pc:sldMk cId="3184612706" sldId="257"/>
            <ac:spMk id="45" creationId="{00000000-0000-0000-0000-000000000000}"/>
          </ac:spMkLst>
        </pc:spChg>
        <pc:spChg chg="del">
          <ac:chgData name="Nelson, Hunter" userId="S::hn5@hood.edu::9292ff2d-f9ef-4c3e-bc8e-3509ff321ed6" providerId="AD" clId="Web-{D4A18D60-58AA-4FF7-B60E-E1F998076573}" dt="2021-12-08T17:33:34.702" v="902"/>
          <ac:spMkLst>
            <pc:docMk/>
            <pc:sldMk cId="3184612706" sldId="257"/>
            <ac:spMk id="46" creationId="{00000000-0000-0000-0000-000000000000}"/>
          </ac:spMkLst>
        </pc:spChg>
        <pc:spChg chg="del mod">
          <ac:chgData name="Nelson, Hunter" userId="S::hn5@hood.edu::9292ff2d-f9ef-4c3e-bc8e-3509ff321ed6" providerId="AD" clId="Web-{D4A18D60-58AA-4FF7-B60E-E1F998076573}" dt="2021-12-08T17:24:36.545" v="524"/>
          <ac:spMkLst>
            <pc:docMk/>
            <pc:sldMk cId="3184612706" sldId="257"/>
            <ac:spMk id="85" creationId="{00000000-0000-0000-0000-000000000000}"/>
          </ac:spMkLst>
        </pc:spChg>
        <pc:spChg chg="del">
          <ac:chgData name="Nelson, Hunter" userId="S::hn5@hood.edu::9292ff2d-f9ef-4c3e-bc8e-3509ff321ed6" providerId="AD" clId="Web-{D4A18D60-58AA-4FF7-B60E-E1F998076573}" dt="2021-12-08T17:17:22.610" v="397"/>
          <ac:spMkLst>
            <pc:docMk/>
            <pc:sldMk cId="3184612706" sldId="257"/>
            <ac:spMk id="87" creationId="{00000000-0000-0000-0000-000000000000}"/>
          </ac:spMkLst>
        </pc:spChg>
        <pc:spChg chg="mod">
          <ac:chgData name="Nelson, Hunter" userId="S::hn5@hood.edu::9292ff2d-f9ef-4c3e-bc8e-3509ff321ed6" providerId="AD" clId="Web-{D4A18D60-58AA-4FF7-B60E-E1F998076573}" dt="2021-12-08T17:08:11.561" v="47" actId="20577"/>
          <ac:spMkLst>
            <pc:docMk/>
            <pc:sldMk cId="3184612706" sldId="257"/>
            <ac:spMk id="88" creationId="{00000000-0000-0000-0000-000000000000}"/>
          </ac:spMkLst>
        </pc:spChg>
        <pc:spChg chg="add mod">
          <ac:chgData name="Nelson, Hunter" userId="S::hn5@hood.edu::9292ff2d-f9ef-4c3e-bc8e-3509ff321ed6" providerId="AD" clId="Web-{D4A18D60-58AA-4FF7-B60E-E1F998076573}" dt="2021-12-08T17:33:22.343" v="897" actId="20577"/>
          <ac:spMkLst>
            <pc:docMk/>
            <pc:sldMk cId="3184612706" sldId="257"/>
            <ac:spMk id="91" creationId="{6C950857-01FB-461D-BF6A-B713E719815B}"/>
          </ac:spMkLst>
        </pc:spChg>
        <pc:spChg chg="add del mod">
          <ac:chgData name="Nelson, Hunter" userId="S::hn5@hood.edu::9292ff2d-f9ef-4c3e-bc8e-3509ff321ed6" providerId="AD" clId="Web-{D4A18D60-58AA-4FF7-B60E-E1F998076573}" dt="2021-12-08T17:35:55.863" v="982"/>
          <ac:spMkLst>
            <pc:docMk/>
            <pc:sldMk cId="3184612706" sldId="257"/>
            <ac:spMk id="93" creationId="{7FC125A1-5C57-405D-9D1C-FCB5DF337E6B}"/>
          </ac:spMkLst>
        </pc:spChg>
        <pc:spChg chg="del mod">
          <ac:chgData name="Nelson, Hunter" userId="S::hn5@hood.edu::9292ff2d-f9ef-4c3e-bc8e-3509ff321ed6" providerId="AD" clId="Web-{D4A18D60-58AA-4FF7-B60E-E1F998076573}" dt="2021-12-08T17:27:25.082" v="603"/>
          <ac:spMkLst>
            <pc:docMk/>
            <pc:sldMk cId="3184612706" sldId="257"/>
            <ac:spMk id="94" creationId="{00000000-0000-0000-0000-000000000000}"/>
          </ac:spMkLst>
        </pc:spChg>
        <pc:spChg chg="add mod">
          <ac:chgData name="Nelson, Hunter" userId="S::hn5@hood.edu::9292ff2d-f9ef-4c3e-bc8e-3509ff321ed6" providerId="AD" clId="Web-{D4A18D60-58AA-4FF7-B60E-E1F998076573}" dt="2021-12-08T18:00:18.596" v="1289" actId="20577"/>
          <ac:spMkLst>
            <pc:docMk/>
            <pc:sldMk cId="3184612706" sldId="257"/>
            <ac:spMk id="96" creationId="{54847511-316D-47A8-8B21-DF76E37EBE86}"/>
          </ac:spMkLst>
        </pc:spChg>
        <pc:graphicFrameChg chg="del">
          <ac:chgData name="Nelson, Hunter" userId="S::hn5@hood.edu::9292ff2d-f9ef-4c3e-bc8e-3509ff321ed6" providerId="AD" clId="Web-{D4A18D60-58AA-4FF7-B60E-E1F998076573}" dt="2021-12-08T17:31:01.166" v="725"/>
          <ac:graphicFrameMkLst>
            <pc:docMk/>
            <pc:sldMk cId="3184612706" sldId="257"/>
            <ac:graphicFrameMk id="11" creationId="{00000000-0000-0000-0000-000000000000}"/>
          </ac:graphicFrameMkLst>
        </pc:graphicFrameChg>
        <pc:graphicFrameChg chg="del">
          <ac:chgData name="Nelson, Hunter" userId="S::hn5@hood.edu::9292ff2d-f9ef-4c3e-bc8e-3509ff321ed6" providerId="AD" clId="Web-{D4A18D60-58AA-4FF7-B60E-E1F998076573}" dt="2021-12-08T17:22:35.588" v="485"/>
          <ac:graphicFrameMkLst>
            <pc:docMk/>
            <pc:sldMk cId="3184612706" sldId="257"/>
            <ac:graphicFrameMk id="12" creationId="{00000000-0000-0000-0000-000000000000}"/>
          </ac:graphicFrameMkLst>
        </pc:graphicFrameChg>
        <pc:graphicFrameChg chg="del mod modGraphic">
          <ac:chgData name="Nelson, Hunter" userId="S::hn5@hood.edu::9292ff2d-f9ef-4c3e-bc8e-3509ff321ed6" providerId="AD" clId="Web-{D4A18D60-58AA-4FF7-B60E-E1F998076573}" dt="2021-12-08T17:24:31.060" v="521"/>
          <ac:graphicFrameMkLst>
            <pc:docMk/>
            <pc:sldMk cId="3184612706" sldId="257"/>
            <ac:graphicFrameMk id="18" creationId="{00000000-0000-0000-0000-000000000000}"/>
          </ac:graphicFrameMkLst>
        </pc:graphicFrameChg>
        <pc:graphicFrameChg chg="del">
          <ac:chgData name="Nelson, Hunter" userId="S::hn5@hood.edu::9292ff2d-f9ef-4c3e-bc8e-3509ff321ed6" providerId="AD" clId="Web-{D4A18D60-58AA-4FF7-B60E-E1F998076573}" dt="2021-12-08T17:33:30.952" v="898"/>
          <ac:graphicFrameMkLst>
            <pc:docMk/>
            <pc:sldMk cId="3184612706" sldId="257"/>
            <ac:graphicFrameMk id="25" creationId="{00000000-0000-0000-0000-000000000000}"/>
          </ac:graphicFrameMkLst>
        </pc:graphicFrameChg>
        <pc:graphicFrameChg chg="del">
          <ac:chgData name="Nelson, Hunter" userId="S::hn5@hood.edu::9292ff2d-f9ef-4c3e-bc8e-3509ff321ed6" providerId="AD" clId="Web-{D4A18D60-58AA-4FF7-B60E-E1F998076573}" dt="2021-12-08T17:23:44.512" v="512"/>
          <ac:graphicFrameMkLst>
            <pc:docMk/>
            <pc:sldMk cId="3184612706" sldId="257"/>
            <ac:graphicFrameMk id="27" creationId="{00000000-0000-0000-0000-000000000000}"/>
          </ac:graphicFrameMkLst>
        </pc:graphicFrameChg>
        <pc:graphicFrameChg chg="del">
          <ac:chgData name="Nelson, Hunter" userId="S::hn5@hood.edu::9292ff2d-f9ef-4c3e-bc8e-3509ff321ed6" providerId="AD" clId="Web-{D4A18D60-58AA-4FF7-B60E-E1F998076573}" dt="2021-12-08T17:23:43.153" v="510"/>
          <ac:graphicFrameMkLst>
            <pc:docMk/>
            <pc:sldMk cId="3184612706" sldId="257"/>
            <ac:graphicFrameMk id="28" creationId="{00000000-0000-0000-0000-000000000000}"/>
          </ac:graphicFrameMkLst>
        </pc:graphicFrameChg>
        <pc:picChg chg="del">
          <ac:chgData name="Nelson, Hunter" userId="S::hn5@hood.edu::9292ff2d-f9ef-4c3e-bc8e-3509ff321ed6" providerId="AD" clId="Web-{D4A18D60-58AA-4FF7-B60E-E1F998076573}" dt="2021-12-08T17:22:37.932" v="486"/>
          <ac:picMkLst>
            <pc:docMk/>
            <pc:sldMk cId="3184612706" sldId="257"/>
            <ac:picMk id="26" creationId="{00000000-0000-0000-0000-000000000000}"/>
          </ac:picMkLst>
        </pc:picChg>
        <pc:picChg chg="del">
          <ac:chgData name="Nelson, Hunter" userId="S::hn5@hood.edu::9292ff2d-f9ef-4c3e-bc8e-3509ff321ed6" providerId="AD" clId="Web-{D4A18D60-58AA-4FF7-B60E-E1F998076573}" dt="2021-12-08T17:23:43.934" v="511"/>
          <ac:picMkLst>
            <pc:docMk/>
            <pc:sldMk cId="3184612706" sldId="257"/>
            <ac:picMk id="29" creationId="{00000000-0000-0000-0000-000000000000}"/>
          </ac:picMkLst>
        </pc:picChg>
        <pc:picChg chg="del">
          <ac:chgData name="Nelson, Hunter" userId="S::hn5@hood.edu::9292ff2d-f9ef-4c3e-bc8e-3509ff321ed6" providerId="AD" clId="Web-{D4A18D60-58AA-4FF7-B60E-E1F998076573}" dt="2021-12-08T17:23:45.075" v="513"/>
          <ac:picMkLst>
            <pc:docMk/>
            <pc:sldMk cId="3184612706" sldId="257"/>
            <ac:picMk id="30" creationId="{00000000-0000-0000-0000-000000000000}"/>
          </ac:picMkLst>
        </pc:picChg>
        <pc:picChg chg="add mod ord modCrop">
          <ac:chgData name="Nelson, Hunter" userId="S::hn5@hood.edu::9292ff2d-f9ef-4c3e-bc8e-3509ff321ed6" providerId="AD" clId="Web-{D4A18D60-58AA-4FF7-B60E-E1F998076573}" dt="2021-12-08T17:17:55.751" v="403" actId="1076"/>
          <ac:picMkLst>
            <pc:docMk/>
            <pc:sldMk cId="3184612706" sldId="257"/>
            <ac:picMk id="39" creationId="{E4BD1253-9B85-4069-87F0-622CA417F0D8}"/>
          </ac:picMkLst>
        </pc:picChg>
        <pc:picChg chg="add del mod">
          <ac:chgData name="Nelson, Hunter" userId="S::hn5@hood.edu::9292ff2d-f9ef-4c3e-bc8e-3509ff321ed6" providerId="AD" clId="Web-{D4A18D60-58AA-4FF7-B60E-E1F998076573}" dt="2021-12-08T17:30:18.399" v="724"/>
          <ac:picMkLst>
            <pc:docMk/>
            <pc:sldMk cId="3184612706" sldId="257"/>
            <ac:picMk id="43" creationId="{4E4FD52A-EF5B-45E5-9F2C-C8ACCEBEB71F}"/>
          </ac:picMkLst>
        </pc:picChg>
        <pc:picChg chg="del">
          <ac:chgData name="Nelson, Hunter" userId="S::hn5@hood.edu::9292ff2d-f9ef-4c3e-bc8e-3509ff321ed6" providerId="AD" clId="Web-{D4A18D60-58AA-4FF7-B60E-E1F998076573}" dt="2021-12-08T17:56:30.214" v="1157"/>
          <ac:picMkLst>
            <pc:docMk/>
            <pc:sldMk cId="3184612706" sldId="257"/>
            <ac:picMk id="47" creationId="{00000000-0000-0000-0000-000000000000}"/>
          </ac:picMkLst>
        </pc:picChg>
        <pc:picChg chg="del">
          <ac:chgData name="Nelson, Hunter" userId="S::hn5@hood.edu::9292ff2d-f9ef-4c3e-bc8e-3509ff321ed6" providerId="AD" clId="Web-{D4A18D60-58AA-4FF7-B60E-E1F998076573}" dt="2021-12-08T17:56:30.214" v="1156"/>
          <ac:picMkLst>
            <pc:docMk/>
            <pc:sldMk cId="3184612706" sldId="257"/>
            <ac:picMk id="48" creationId="{00000000-0000-0000-0000-000000000000}"/>
          </ac:picMkLst>
        </pc:picChg>
        <pc:picChg chg="del">
          <ac:chgData name="Nelson, Hunter" userId="S::hn5@hood.edu::9292ff2d-f9ef-4c3e-bc8e-3509ff321ed6" providerId="AD" clId="Web-{D4A18D60-58AA-4FF7-B60E-E1F998076573}" dt="2021-12-08T17:56:30.214" v="1155"/>
          <ac:picMkLst>
            <pc:docMk/>
            <pc:sldMk cId="3184612706" sldId="257"/>
            <ac:picMk id="49" creationId="{00000000-0000-0000-0000-000000000000}"/>
          </ac:picMkLst>
        </pc:picChg>
        <pc:picChg chg="del">
          <ac:chgData name="Nelson, Hunter" userId="S::hn5@hood.edu::9292ff2d-f9ef-4c3e-bc8e-3509ff321ed6" providerId="AD" clId="Web-{D4A18D60-58AA-4FF7-B60E-E1F998076573}" dt="2021-12-08T17:56:32.464" v="1159"/>
          <ac:picMkLst>
            <pc:docMk/>
            <pc:sldMk cId="3184612706" sldId="257"/>
            <ac:picMk id="50" creationId="{00000000-0000-0000-0000-000000000000}"/>
          </ac:picMkLst>
        </pc:picChg>
        <pc:picChg chg="del">
          <ac:chgData name="Nelson, Hunter" userId="S::hn5@hood.edu::9292ff2d-f9ef-4c3e-bc8e-3509ff321ed6" providerId="AD" clId="Web-{D4A18D60-58AA-4FF7-B60E-E1F998076573}" dt="2021-12-08T17:56:31.527" v="1158"/>
          <ac:picMkLst>
            <pc:docMk/>
            <pc:sldMk cId="3184612706" sldId="257"/>
            <ac:picMk id="51" creationId="{00000000-0000-0000-0000-000000000000}"/>
          </ac:picMkLst>
        </pc:picChg>
        <pc:picChg chg="del">
          <ac:chgData name="Nelson, Hunter" userId="S::hn5@hood.edu::9292ff2d-f9ef-4c3e-bc8e-3509ff321ed6" providerId="AD" clId="Web-{D4A18D60-58AA-4FF7-B60E-E1F998076573}" dt="2021-12-08T17:56:33.089" v="1160"/>
          <ac:picMkLst>
            <pc:docMk/>
            <pc:sldMk cId="3184612706" sldId="257"/>
            <ac:picMk id="52" creationId="{00000000-0000-0000-0000-000000000000}"/>
          </ac:picMkLst>
        </pc:picChg>
        <pc:picChg chg="del">
          <ac:chgData name="Nelson, Hunter" userId="S::hn5@hood.edu::9292ff2d-f9ef-4c3e-bc8e-3509ff321ed6" providerId="AD" clId="Web-{D4A18D60-58AA-4FF7-B60E-E1F998076573}" dt="2021-12-08T17:56:30.214" v="1154"/>
          <ac:picMkLst>
            <pc:docMk/>
            <pc:sldMk cId="3184612706" sldId="257"/>
            <ac:picMk id="53" creationId="{00000000-0000-0000-0000-000000000000}"/>
          </ac:picMkLst>
        </pc:picChg>
        <pc:picChg chg="del">
          <ac:chgData name="Nelson, Hunter" userId="S::hn5@hood.edu::9292ff2d-f9ef-4c3e-bc8e-3509ff321ed6" providerId="AD" clId="Web-{D4A18D60-58AA-4FF7-B60E-E1F998076573}" dt="2021-12-08T17:56:28.136" v="1145"/>
          <ac:picMkLst>
            <pc:docMk/>
            <pc:sldMk cId="3184612706" sldId="257"/>
            <ac:picMk id="54" creationId="{00000000-0000-0000-0000-000000000000}"/>
          </ac:picMkLst>
        </pc:picChg>
        <pc:picChg chg="del">
          <ac:chgData name="Nelson, Hunter" userId="S::hn5@hood.edu::9292ff2d-f9ef-4c3e-bc8e-3509ff321ed6" providerId="AD" clId="Web-{D4A18D60-58AA-4FF7-B60E-E1F998076573}" dt="2021-12-08T17:56:30.214" v="1153"/>
          <ac:picMkLst>
            <pc:docMk/>
            <pc:sldMk cId="3184612706" sldId="257"/>
            <ac:picMk id="55" creationId="{00000000-0000-0000-0000-000000000000}"/>
          </ac:picMkLst>
        </pc:picChg>
        <pc:picChg chg="del">
          <ac:chgData name="Nelson, Hunter" userId="S::hn5@hood.edu::9292ff2d-f9ef-4c3e-bc8e-3509ff321ed6" providerId="AD" clId="Web-{D4A18D60-58AA-4FF7-B60E-E1F998076573}" dt="2021-12-08T17:56:28.120" v="1144"/>
          <ac:picMkLst>
            <pc:docMk/>
            <pc:sldMk cId="3184612706" sldId="257"/>
            <ac:picMk id="56" creationId="{00000000-0000-0000-0000-000000000000}"/>
          </ac:picMkLst>
        </pc:picChg>
        <pc:picChg chg="del">
          <ac:chgData name="Nelson, Hunter" userId="S::hn5@hood.edu::9292ff2d-f9ef-4c3e-bc8e-3509ff321ed6" providerId="AD" clId="Web-{D4A18D60-58AA-4FF7-B60E-E1F998076573}" dt="2021-12-08T17:56:28.120" v="1143"/>
          <ac:picMkLst>
            <pc:docMk/>
            <pc:sldMk cId="3184612706" sldId="257"/>
            <ac:picMk id="57" creationId="{00000000-0000-0000-0000-000000000000}"/>
          </ac:picMkLst>
        </pc:picChg>
        <pc:picChg chg="del">
          <ac:chgData name="Nelson, Hunter" userId="S::hn5@hood.edu::9292ff2d-f9ef-4c3e-bc8e-3509ff321ed6" providerId="AD" clId="Web-{D4A18D60-58AA-4FF7-B60E-E1F998076573}" dt="2021-12-08T17:56:28.120" v="1142"/>
          <ac:picMkLst>
            <pc:docMk/>
            <pc:sldMk cId="3184612706" sldId="257"/>
            <ac:picMk id="58" creationId="{00000000-0000-0000-0000-000000000000}"/>
          </ac:picMkLst>
        </pc:picChg>
        <pc:picChg chg="del">
          <ac:chgData name="Nelson, Hunter" userId="S::hn5@hood.edu::9292ff2d-f9ef-4c3e-bc8e-3509ff321ed6" providerId="AD" clId="Web-{D4A18D60-58AA-4FF7-B60E-E1F998076573}" dt="2021-12-08T17:56:28.120" v="1141"/>
          <ac:picMkLst>
            <pc:docMk/>
            <pc:sldMk cId="3184612706" sldId="257"/>
            <ac:picMk id="59" creationId="{00000000-0000-0000-0000-000000000000}"/>
          </ac:picMkLst>
        </pc:picChg>
        <pc:picChg chg="del">
          <ac:chgData name="Nelson, Hunter" userId="S::hn5@hood.edu::9292ff2d-f9ef-4c3e-bc8e-3509ff321ed6" providerId="AD" clId="Web-{D4A18D60-58AA-4FF7-B60E-E1F998076573}" dt="2021-12-08T17:56:28.120" v="1140"/>
          <ac:picMkLst>
            <pc:docMk/>
            <pc:sldMk cId="3184612706" sldId="257"/>
            <ac:picMk id="60" creationId="{00000000-0000-0000-0000-000000000000}"/>
          </ac:picMkLst>
        </pc:picChg>
        <pc:picChg chg="del">
          <ac:chgData name="Nelson, Hunter" userId="S::hn5@hood.edu::9292ff2d-f9ef-4c3e-bc8e-3509ff321ed6" providerId="AD" clId="Web-{D4A18D60-58AA-4FF7-B60E-E1F998076573}" dt="2021-12-08T17:56:30.214" v="1152"/>
          <ac:picMkLst>
            <pc:docMk/>
            <pc:sldMk cId="3184612706" sldId="257"/>
            <ac:picMk id="61" creationId="{00000000-0000-0000-0000-000000000000}"/>
          </ac:picMkLst>
        </pc:picChg>
        <pc:picChg chg="del">
          <ac:chgData name="Nelson, Hunter" userId="S::hn5@hood.edu::9292ff2d-f9ef-4c3e-bc8e-3509ff321ed6" providerId="AD" clId="Web-{D4A18D60-58AA-4FF7-B60E-E1F998076573}" dt="2021-12-08T17:56:28.120" v="1139"/>
          <ac:picMkLst>
            <pc:docMk/>
            <pc:sldMk cId="3184612706" sldId="257"/>
            <ac:picMk id="62" creationId="{00000000-0000-0000-0000-000000000000}"/>
          </ac:picMkLst>
        </pc:picChg>
        <pc:picChg chg="del">
          <ac:chgData name="Nelson, Hunter" userId="S::hn5@hood.edu::9292ff2d-f9ef-4c3e-bc8e-3509ff321ed6" providerId="AD" clId="Web-{D4A18D60-58AA-4FF7-B60E-E1F998076573}" dt="2021-12-08T17:56:28.120" v="1138"/>
          <ac:picMkLst>
            <pc:docMk/>
            <pc:sldMk cId="3184612706" sldId="257"/>
            <ac:picMk id="63" creationId="{00000000-0000-0000-0000-000000000000}"/>
          </ac:picMkLst>
        </pc:picChg>
        <pc:picChg chg="del">
          <ac:chgData name="Nelson, Hunter" userId="S::hn5@hood.edu::9292ff2d-f9ef-4c3e-bc8e-3509ff321ed6" providerId="AD" clId="Web-{D4A18D60-58AA-4FF7-B60E-E1F998076573}" dt="2021-12-08T17:56:28.120" v="1137"/>
          <ac:picMkLst>
            <pc:docMk/>
            <pc:sldMk cId="3184612706" sldId="257"/>
            <ac:picMk id="64" creationId="{00000000-0000-0000-0000-000000000000}"/>
          </ac:picMkLst>
        </pc:picChg>
        <pc:picChg chg="del">
          <ac:chgData name="Nelson, Hunter" userId="S::hn5@hood.edu::9292ff2d-f9ef-4c3e-bc8e-3509ff321ed6" providerId="AD" clId="Web-{D4A18D60-58AA-4FF7-B60E-E1F998076573}" dt="2021-12-08T17:56:28.120" v="1136"/>
          <ac:picMkLst>
            <pc:docMk/>
            <pc:sldMk cId="3184612706" sldId="257"/>
            <ac:picMk id="65" creationId="{00000000-0000-0000-0000-000000000000}"/>
          </ac:picMkLst>
        </pc:picChg>
        <pc:picChg chg="del">
          <ac:chgData name="Nelson, Hunter" userId="S::hn5@hood.edu::9292ff2d-f9ef-4c3e-bc8e-3509ff321ed6" providerId="AD" clId="Web-{D4A18D60-58AA-4FF7-B60E-E1F998076573}" dt="2021-12-08T17:56:28.120" v="1135"/>
          <ac:picMkLst>
            <pc:docMk/>
            <pc:sldMk cId="3184612706" sldId="257"/>
            <ac:picMk id="66" creationId="{00000000-0000-0000-0000-000000000000}"/>
          </ac:picMkLst>
        </pc:picChg>
        <pc:picChg chg="del">
          <ac:chgData name="Nelson, Hunter" userId="S::hn5@hood.edu::9292ff2d-f9ef-4c3e-bc8e-3509ff321ed6" providerId="AD" clId="Web-{D4A18D60-58AA-4FF7-B60E-E1F998076573}" dt="2021-12-08T17:56:30.214" v="1151"/>
          <ac:picMkLst>
            <pc:docMk/>
            <pc:sldMk cId="3184612706" sldId="257"/>
            <ac:picMk id="67" creationId="{00000000-0000-0000-0000-000000000000}"/>
          </ac:picMkLst>
        </pc:picChg>
        <pc:picChg chg="del">
          <ac:chgData name="Nelson, Hunter" userId="S::hn5@hood.edu::9292ff2d-f9ef-4c3e-bc8e-3509ff321ed6" providerId="AD" clId="Web-{D4A18D60-58AA-4FF7-B60E-E1F998076573}" dt="2021-12-08T17:56:28.120" v="1134"/>
          <ac:picMkLst>
            <pc:docMk/>
            <pc:sldMk cId="3184612706" sldId="257"/>
            <ac:picMk id="68" creationId="{00000000-0000-0000-0000-000000000000}"/>
          </ac:picMkLst>
        </pc:picChg>
        <pc:picChg chg="del">
          <ac:chgData name="Nelson, Hunter" userId="S::hn5@hood.edu::9292ff2d-f9ef-4c3e-bc8e-3509ff321ed6" providerId="AD" clId="Web-{D4A18D60-58AA-4FF7-B60E-E1F998076573}" dt="2021-12-08T17:56:28.120" v="1133"/>
          <ac:picMkLst>
            <pc:docMk/>
            <pc:sldMk cId="3184612706" sldId="257"/>
            <ac:picMk id="69" creationId="{00000000-0000-0000-0000-000000000000}"/>
          </ac:picMkLst>
        </pc:picChg>
        <pc:picChg chg="del">
          <ac:chgData name="Nelson, Hunter" userId="S::hn5@hood.edu::9292ff2d-f9ef-4c3e-bc8e-3509ff321ed6" providerId="AD" clId="Web-{D4A18D60-58AA-4FF7-B60E-E1F998076573}" dt="2021-12-08T17:56:28.120" v="1132"/>
          <ac:picMkLst>
            <pc:docMk/>
            <pc:sldMk cId="3184612706" sldId="257"/>
            <ac:picMk id="70" creationId="{00000000-0000-0000-0000-000000000000}"/>
          </ac:picMkLst>
        </pc:picChg>
        <pc:picChg chg="del">
          <ac:chgData name="Nelson, Hunter" userId="S::hn5@hood.edu::9292ff2d-f9ef-4c3e-bc8e-3509ff321ed6" providerId="AD" clId="Web-{D4A18D60-58AA-4FF7-B60E-E1F998076573}" dt="2021-12-08T17:56:28.120" v="1131"/>
          <ac:picMkLst>
            <pc:docMk/>
            <pc:sldMk cId="3184612706" sldId="257"/>
            <ac:picMk id="71" creationId="{00000000-0000-0000-0000-000000000000}"/>
          </ac:picMkLst>
        </pc:picChg>
        <pc:picChg chg="del">
          <ac:chgData name="Nelson, Hunter" userId="S::hn5@hood.edu::9292ff2d-f9ef-4c3e-bc8e-3509ff321ed6" providerId="AD" clId="Web-{D4A18D60-58AA-4FF7-B60E-E1F998076573}" dt="2021-12-08T17:56:28.105" v="1130"/>
          <ac:picMkLst>
            <pc:docMk/>
            <pc:sldMk cId="3184612706" sldId="257"/>
            <ac:picMk id="72" creationId="{00000000-0000-0000-0000-000000000000}"/>
          </ac:picMkLst>
        </pc:picChg>
        <pc:picChg chg="del">
          <ac:chgData name="Nelson, Hunter" userId="S::hn5@hood.edu::9292ff2d-f9ef-4c3e-bc8e-3509ff321ed6" providerId="AD" clId="Web-{D4A18D60-58AA-4FF7-B60E-E1F998076573}" dt="2021-12-08T17:56:30.214" v="1150"/>
          <ac:picMkLst>
            <pc:docMk/>
            <pc:sldMk cId="3184612706" sldId="257"/>
            <ac:picMk id="73" creationId="{00000000-0000-0000-0000-000000000000}"/>
          </ac:picMkLst>
        </pc:picChg>
        <pc:picChg chg="del">
          <ac:chgData name="Nelson, Hunter" userId="S::hn5@hood.edu::9292ff2d-f9ef-4c3e-bc8e-3509ff321ed6" providerId="AD" clId="Web-{D4A18D60-58AA-4FF7-B60E-E1F998076573}" dt="2021-12-08T17:56:28.105" v="1129"/>
          <ac:picMkLst>
            <pc:docMk/>
            <pc:sldMk cId="3184612706" sldId="257"/>
            <ac:picMk id="74" creationId="{00000000-0000-0000-0000-000000000000}"/>
          </ac:picMkLst>
        </pc:picChg>
        <pc:picChg chg="del">
          <ac:chgData name="Nelson, Hunter" userId="S::hn5@hood.edu::9292ff2d-f9ef-4c3e-bc8e-3509ff321ed6" providerId="AD" clId="Web-{D4A18D60-58AA-4FF7-B60E-E1F998076573}" dt="2021-12-08T17:56:28.105" v="1128"/>
          <ac:picMkLst>
            <pc:docMk/>
            <pc:sldMk cId="3184612706" sldId="257"/>
            <ac:picMk id="75" creationId="{00000000-0000-0000-0000-000000000000}"/>
          </ac:picMkLst>
        </pc:picChg>
        <pc:picChg chg="del">
          <ac:chgData name="Nelson, Hunter" userId="S::hn5@hood.edu::9292ff2d-f9ef-4c3e-bc8e-3509ff321ed6" providerId="AD" clId="Web-{D4A18D60-58AA-4FF7-B60E-E1F998076573}" dt="2021-12-08T17:56:28.105" v="1127"/>
          <ac:picMkLst>
            <pc:docMk/>
            <pc:sldMk cId="3184612706" sldId="257"/>
            <ac:picMk id="76" creationId="{00000000-0000-0000-0000-000000000000}"/>
          </ac:picMkLst>
        </pc:picChg>
        <pc:picChg chg="del">
          <ac:chgData name="Nelson, Hunter" userId="S::hn5@hood.edu::9292ff2d-f9ef-4c3e-bc8e-3509ff321ed6" providerId="AD" clId="Web-{D4A18D60-58AA-4FF7-B60E-E1F998076573}" dt="2021-12-08T17:56:28.105" v="1126"/>
          <ac:picMkLst>
            <pc:docMk/>
            <pc:sldMk cId="3184612706" sldId="257"/>
            <ac:picMk id="77" creationId="{00000000-0000-0000-0000-000000000000}"/>
          </ac:picMkLst>
        </pc:picChg>
        <pc:picChg chg="del">
          <ac:chgData name="Nelson, Hunter" userId="S::hn5@hood.edu::9292ff2d-f9ef-4c3e-bc8e-3509ff321ed6" providerId="AD" clId="Web-{D4A18D60-58AA-4FF7-B60E-E1F998076573}" dt="2021-12-08T17:56:28.105" v="1125"/>
          <ac:picMkLst>
            <pc:docMk/>
            <pc:sldMk cId="3184612706" sldId="257"/>
            <ac:picMk id="78" creationId="{00000000-0000-0000-0000-000000000000}"/>
          </ac:picMkLst>
        </pc:picChg>
        <pc:picChg chg="del">
          <ac:chgData name="Nelson, Hunter" userId="S::hn5@hood.edu::9292ff2d-f9ef-4c3e-bc8e-3509ff321ed6" providerId="AD" clId="Web-{D4A18D60-58AA-4FF7-B60E-E1F998076573}" dt="2021-12-08T17:56:30.214" v="1149"/>
          <ac:picMkLst>
            <pc:docMk/>
            <pc:sldMk cId="3184612706" sldId="257"/>
            <ac:picMk id="79" creationId="{00000000-0000-0000-0000-000000000000}"/>
          </ac:picMkLst>
        </pc:picChg>
        <pc:picChg chg="del">
          <ac:chgData name="Nelson, Hunter" userId="S::hn5@hood.edu::9292ff2d-f9ef-4c3e-bc8e-3509ff321ed6" providerId="AD" clId="Web-{D4A18D60-58AA-4FF7-B60E-E1F998076573}" dt="2021-12-08T17:56:30.214" v="1148"/>
          <ac:picMkLst>
            <pc:docMk/>
            <pc:sldMk cId="3184612706" sldId="257"/>
            <ac:picMk id="80" creationId="{00000000-0000-0000-0000-000000000000}"/>
          </ac:picMkLst>
        </pc:picChg>
        <pc:picChg chg="del">
          <ac:chgData name="Nelson, Hunter" userId="S::hn5@hood.edu::9292ff2d-f9ef-4c3e-bc8e-3509ff321ed6" providerId="AD" clId="Web-{D4A18D60-58AA-4FF7-B60E-E1F998076573}" dt="2021-12-08T17:56:28.136" v="1147"/>
          <ac:picMkLst>
            <pc:docMk/>
            <pc:sldMk cId="3184612706" sldId="257"/>
            <ac:picMk id="81" creationId="{00000000-0000-0000-0000-000000000000}"/>
          </ac:picMkLst>
        </pc:picChg>
        <pc:picChg chg="del">
          <ac:chgData name="Nelson, Hunter" userId="S::hn5@hood.edu::9292ff2d-f9ef-4c3e-bc8e-3509ff321ed6" providerId="AD" clId="Web-{D4A18D60-58AA-4FF7-B60E-E1F998076573}" dt="2021-12-08T17:56:28.136" v="1146"/>
          <ac:picMkLst>
            <pc:docMk/>
            <pc:sldMk cId="3184612706" sldId="257"/>
            <ac:picMk id="82" creationId="{00000000-0000-0000-0000-000000000000}"/>
          </ac:picMkLst>
        </pc:picChg>
        <pc:picChg chg="del">
          <ac:chgData name="Nelson, Hunter" userId="S::hn5@hood.edu::9292ff2d-f9ef-4c3e-bc8e-3509ff321ed6" providerId="AD" clId="Web-{D4A18D60-58AA-4FF7-B60E-E1F998076573}" dt="2021-12-08T17:31:01.995" v="726"/>
          <ac:picMkLst>
            <pc:docMk/>
            <pc:sldMk cId="3184612706" sldId="257"/>
            <ac:picMk id="84" creationId="{DD3006AA-AD73-9041-819E-07210E9F61E7}"/>
          </ac:picMkLst>
        </pc:picChg>
        <pc:picChg chg="del">
          <ac:chgData name="Nelson, Hunter" userId="S::hn5@hood.edu::9292ff2d-f9ef-4c3e-bc8e-3509ff321ed6" providerId="AD" clId="Web-{D4A18D60-58AA-4FF7-B60E-E1F998076573}" dt="2021-12-08T17:33:31.577" v="899"/>
          <ac:picMkLst>
            <pc:docMk/>
            <pc:sldMk cId="3184612706" sldId="257"/>
            <ac:picMk id="89" creationId="{C3BFBB27-4AB4-EB4A-B638-5C34BAFC79B6}"/>
          </ac:picMkLst>
        </pc:picChg>
        <pc:picChg chg="add mod ord modCrop">
          <ac:chgData name="Nelson, Hunter" userId="S::hn5@hood.edu::9292ff2d-f9ef-4c3e-bc8e-3509ff321ed6" providerId="AD" clId="Web-{D4A18D60-58AA-4FF7-B60E-E1F998076573}" dt="2021-12-08T17:52:12.784" v="1002" actId="1076"/>
          <ac:picMkLst>
            <pc:docMk/>
            <pc:sldMk cId="3184612706" sldId="257"/>
            <ac:picMk id="95" creationId="{376CD695-FB5F-4825-AEDE-16A0672073BA}"/>
          </ac:picMkLst>
        </pc:picChg>
        <pc:cxnChg chg="del">
          <ac:chgData name="Nelson, Hunter" userId="S::hn5@hood.edu::9292ff2d-f9ef-4c3e-bc8e-3509ff321ed6" providerId="AD" clId="Web-{D4A18D60-58AA-4FF7-B60E-E1F998076573}" dt="2021-12-08T17:23:47.715" v="515"/>
          <ac:cxnSpMkLst>
            <pc:docMk/>
            <pc:sldMk cId="3184612706" sldId="257"/>
            <ac:cxnSpMk id="32" creationId="{00000000-0000-0000-0000-000000000000}"/>
          </ac:cxnSpMkLst>
        </pc:cxnChg>
        <pc:cxnChg chg="del">
          <ac:chgData name="Nelson, Hunter" userId="S::hn5@hood.edu::9292ff2d-f9ef-4c3e-bc8e-3509ff321ed6" providerId="AD" clId="Web-{D4A18D60-58AA-4FF7-B60E-E1F998076573}" dt="2021-12-08T17:24:33.139" v="522"/>
          <ac:cxnSpMkLst>
            <pc:docMk/>
            <pc:sldMk cId="3184612706" sldId="257"/>
            <ac:cxnSpMk id="33" creationId="{00000000-0000-0000-0000-000000000000}"/>
          </ac:cxnSpMkLst>
        </pc:cxnChg>
        <pc:cxnChg chg="mod">
          <ac:chgData name="Nelson, Hunter" userId="S::hn5@hood.edu::9292ff2d-f9ef-4c3e-bc8e-3509ff321ed6" providerId="AD" clId="Web-{D4A18D60-58AA-4FF7-B60E-E1F998076573}" dt="2021-12-08T17:56:16.120" v="1123" actId="1076"/>
          <ac:cxnSpMkLst>
            <pc:docMk/>
            <pc:sldMk cId="3184612706" sldId="257"/>
            <ac:cxnSpMk id="41" creationId="{00000000-0000-0000-0000-000000000000}"/>
          </ac:cxnSpMkLst>
        </pc:cxnChg>
        <pc:cxnChg chg="del">
          <ac:chgData name="Nelson, Hunter" userId="S::hn5@hood.edu::9292ff2d-f9ef-4c3e-bc8e-3509ff321ed6" providerId="AD" clId="Web-{D4A18D60-58AA-4FF7-B60E-E1F998076573}" dt="2021-12-08T17:56:33.777" v="1161"/>
          <ac:cxnSpMkLst>
            <pc:docMk/>
            <pc:sldMk cId="3184612706" sldId="257"/>
            <ac:cxnSpMk id="83" creationId="{00000000-0000-0000-0000-000000000000}"/>
          </ac:cxnSpMkLst>
        </pc:cxnChg>
        <pc:cxnChg chg="del">
          <ac:chgData name="Nelson, Hunter" userId="S::hn5@hood.edu::9292ff2d-f9ef-4c3e-bc8e-3509ff321ed6" providerId="AD" clId="Web-{D4A18D60-58AA-4FF7-B60E-E1F998076573}" dt="2021-12-08T17:23:46.184" v="514"/>
          <ac:cxnSpMkLst>
            <pc:docMk/>
            <pc:sldMk cId="3184612706" sldId="257"/>
            <ac:cxnSpMk id="86" creationId="{00000000-0000-0000-0000-000000000000}"/>
          </ac:cxnSpMkLst>
        </pc:cxnChg>
        <pc:cxnChg chg="add mod">
          <ac:chgData name="Nelson, Hunter" userId="S::hn5@hood.edu::9292ff2d-f9ef-4c3e-bc8e-3509ff321ed6" providerId="AD" clId="Web-{D4A18D60-58AA-4FF7-B60E-E1F998076573}" dt="2021-12-08T17:26:22.923" v="598" actId="1076"/>
          <ac:cxnSpMkLst>
            <pc:docMk/>
            <pc:sldMk cId="3184612706" sldId="257"/>
            <ac:cxnSpMk id="90" creationId="{D43DE047-A572-46DE-9252-E15A6819D2CC}"/>
          </ac:cxnSpMkLst>
        </pc:cxnChg>
      </pc:sldChg>
    </pc:docChg>
  </pc:docChgLst>
  <pc:docChgLst>
    <pc:chgData name="Nelson, Hunter" userId="S::hn5@hood.edu::9292ff2d-f9ef-4c3e-bc8e-3509ff321ed6" providerId="AD" clId="Web-{547D3FFE-5560-6ECB-4690-5E8104ECF0FF}"/>
    <pc:docChg chg="modSld">
      <pc:chgData name="Nelson, Hunter" userId="S::hn5@hood.edu::9292ff2d-f9ef-4c3e-bc8e-3509ff321ed6" providerId="AD" clId="Web-{547D3FFE-5560-6ECB-4690-5E8104ECF0FF}" dt="2021-12-08T18:11:33.425" v="19" actId="1076"/>
      <pc:docMkLst>
        <pc:docMk/>
      </pc:docMkLst>
      <pc:sldChg chg="addSp modSp">
        <pc:chgData name="Nelson, Hunter" userId="S::hn5@hood.edu::9292ff2d-f9ef-4c3e-bc8e-3509ff321ed6" providerId="AD" clId="Web-{547D3FFE-5560-6ECB-4690-5E8104ECF0FF}" dt="2021-12-08T18:11:33.425" v="19" actId="1076"/>
        <pc:sldMkLst>
          <pc:docMk/>
          <pc:sldMk cId="3184612706" sldId="257"/>
        </pc:sldMkLst>
        <pc:spChg chg="add mod">
          <ac:chgData name="Nelson, Hunter" userId="S::hn5@hood.edu::9292ff2d-f9ef-4c3e-bc8e-3509ff321ed6" providerId="AD" clId="Web-{547D3FFE-5560-6ECB-4690-5E8104ECF0FF}" dt="2021-12-08T18:10:51.922" v="11"/>
          <ac:spMkLst>
            <pc:docMk/>
            <pc:sldMk cId="3184612706" sldId="257"/>
            <ac:spMk id="2" creationId="{9A383D02-0710-4ED6-BD2B-AFEFA2C7F96B}"/>
          </ac:spMkLst>
        </pc:spChg>
        <pc:spChg chg="add mod">
          <ac:chgData name="Nelson, Hunter" userId="S::hn5@hood.edu::9292ff2d-f9ef-4c3e-bc8e-3509ff321ed6" providerId="AD" clId="Web-{547D3FFE-5560-6ECB-4690-5E8104ECF0FF}" dt="2021-12-08T18:11:19.095" v="15" actId="1076"/>
          <ac:spMkLst>
            <pc:docMk/>
            <pc:sldMk cId="3184612706" sldId="257"/>
            <ac:spMk id="21" creationId="{1621D93D-5DFF-4449-9E35-6EA3EA23892B}"/>
          </ac:spMkLst>
        </pc:spChg>
        <pc:spChg chg="add mod">
          <ac:chgData name="Nelson, Hunter" userId="S::hn5@hood.edu::9292ff2d-f9ef-4c3e-bc8e-3509ff321ed6" providerId="AD" clId="Web-{547D3FFE-5560-6ECB-4690-5E8104ECF0FF}" dt="2021-12-08T18:11:33.425" v="19" actId="1076"/>
          <ac:spMkLst>
            <pc:docMk/>
            <pc:sldMk cId="3184612706" sldId="257"/>
            <ac:spMk id="22" creationId="{F0417AC7-0963-4809-B7D8-906BC428492E}"/>
          </ac:spMkLst>
        </pc:spChg>
      </pc:sldChg>
    </pc:docChg>
  </pc:docChgLst>
  <pc:docChgLst>
    <pc:chgData name="Nelson, Hunter" userId="S::hn5@hood.edu::9292ff2d-f9ef-4c3e-bc8e-3509ff321ed6" providerId="AD" clId="Web-{42512ECF-5CD0-DCE5-EBEB-C1A522DDDA5C}"/>
    <pc:docChg chg="modSld">
      <pc:chgData name="Nelson, Hunter" userId="S::hn5@hood.edu::9292ff2d-f9ef-4c3e-bc8e-3509ff321ed6" providerId="AD" clId="Web-{42512ECF-5CD0-DCE5-EBEB-C1A522DDDA5C}" dt="2021-12-08T18:16:25.760" v="3" actId="1076"/>
      <pc:docMkLst>
        <pc:docMk/>
      </pc:docMkLst>
      <pc:sldChg chg="addSp delSp modSp">
        <pc:chgData name="Nelson, Hunter" userId="S::hn5@hood.edu::9292ff2d-f9ef-4c3e-bc8e-3509ff321ed6" providerId="AD" clId="Web-{42512ECF-5CD0-DCE5-EBEB-C1A522DDDA5C}" dt="2021-12-08T18:16:25.760" v="3" actId="1076"/>
        <pc:sldMkLst>
          <pc:docMk/>
          <pc:sldMk cId="3184612706" sldId="257"/>
        </pc:sldMkLst>
        <pc:spChg chg="add del">
          <ac:chgData name="Nelson, Hunter" userId="S::hn5@hood.edu::9292ff2d-f9ef-4c3e-bc8e-3509ff321ed6" providerId="AD" clId="Web-{42512ECF-5CD0-DCE5-EBEB-C1A522DDDA5C}" dt="2021-12-08T18:16:00.040" v="1"/>
          <ac:spMkLst>
            <pc:docMk/>
            <pc:sldMk cId="3184612706" sldId="257"/>
            <ac:spMk id="24" creationId="{59FE4601-CB72-48B5-B642-418C9C14667B}"/>
          </ac:spMkLst>
        </pc:spChg>
        <pc:spChg chg="add mod">
          <ac:chgData name="Nelson, Hunter" userId="S::hn5@hood.edu::9292ff2d-f9ef-4c3e-bc8e-3509ff321ed6" providerId="AD" clId="Web-{42512ECF-5CD0-DCE5-EBEB-C1A522DDDA5C}" dt="2021-12-08T18:16:25.760" v="3" actId="1076"/>
          <ac:spMkLst>
            <pc:docMk/>
            <pc:sldMk cId="3184612706" sldId="257"/>
            <ac:spMk id="25" creationId="{B34A91B6-58C6-4F17-B470-938CBAE875F5}"/>
          </ac:spMkLst>
        </pc:spChg>
      </pc:sldChg>
    </pc:docChg>
  </pc:docChgLst>
  <pc:docChgLst>
    <pc:chgData name="Nelson, Hunter" userId="S::hn5@hood.edu::9292ff2d-f9ef-4c3e-bc8e-3509ff321ed6" providerId="AD" clId="Web-{51A857E2-6580-303D-7467-D1E5397C0B33}"/>
    <pc:docChg chg="modSld">
      <pc:chgData name="Nelson, Hunter" userId="S::hn5@hood.edu::9292ff2d-f9ef-4c3e-bc8e-3509ff321ed6" providerId="AD" clId="Web-{51A857E2-6580-303D-7467-D1E5397C0B33}" dt="2021-12-08T18:15:06.228" v="11" actId="14100"/>
      <pc:docMkLst>
        <pc:docMk/>
      </pc:docMkLst>
      <pc:sldChg chg="addSp modSp">
        <pc:chgData name="Nelson, Hunter" userId="S::hn5@hood.edu::9292ff2d-f9ef-4c3e-bc8e-3509ff321ed6" providerId="AD" clId="Web-{51A857E2-6580-303D-7467-D1E5397C0B33}" dt="2021-12-08T18:15:06.228" v="11" actId="14100"/>
        <pc:sldMkLst>
          <pc:docMk/>
          <pc:sldMk cId="3184612706" sldId="257"/>
        </pc:sldMkLst>
        <pc:spChg chg="mod">
          <ac:chgData name="Nelson, Hunter" userId="S::hn5@hood.edu::9292ff2d-f9ef-4c3e-bc8e-3509ff321ed6" providerId="AD" clId="Web-{51A857E2-6580-303D-7467-D1E5397C0B33}" dt="2021-12-08T18:13:32.269" v="1" actId="14100"/>
          <ac:spMkLst>
            <pc:docMk/>
            <pc:sldMk cId="3184612706" sldId="257"/>
            <ac:spMk id="2" creationId="{9A383D02-0710-4ED6-BD2B-AFEFA2C7F96B}"/>
          </ac:spMkLst>
        </pc:spChg>
        <pc:spChg chg="add mod">
          <ac:chgData name="Nelson, Hunter" userId="S::hn5@hood.edu::9292ff2d-f9ef-4c3e-bc8e-3509ff321ed6" providerId="AD" clId="Web-{51A857E2-6580-303D-7467-D1E5397C0B33}" dt="2021-12-08T18:15:06.228" v="11" actId="14100"/>
          <ac:spMkLst>
            <pc:docMk/>
            <pc:sldMk cId="3184612706" sldId="257"/>
            <ac:spMk id="3" creationId="{4B22F902-1E8D-4739-9AAA-F4F4DD1304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923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tensorflow.org/tutorials/keras/classification" TargetMode="External"/><Relationship Id="rId4" Type="http://schemas.openxmlformats.org/officeDocument/2006/relationships/hyperlink" Target="https://github.com/zalandoresearch/fashion-mni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26383408" cy="240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nchor="t">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mn-lt"/>
                <a:ea typeface="Arial" charset="0"/>
              </a:rPr>
              <a:t>Clothing detection with deep learning </a:t>
            </a:r>
          </a:p>
          <a:p>
            <a:pPr>
              <a:spcAft>
                <a:spcPts val="2400"/>
              </a:spcAft>
              <a:defRPr/>
            </a:pPr>
            <a:r>
              <a:rPr lang="en-US" altLang="en-US" sz="3200" dirty="0">
                <a:solidFill>
                  <a:srgbClr val="FFFFFF"/>
                </a:solidFill>
                <a:latin typeface="+mn-lt"/>
                <a:ea typeface="Arial" charset="0"/>
              </a:rPr>
              <a:t>Hunter Nelson</a:t>
            </a:r>
            <a:endParaRPr lang="en-US" altLang="en-US" sz="3200" dirty="0">
              <a:solidFill>
                <a:srgbClr val="FFFFFF"/>
              </a:solidFill>
              <a:latin typeface="+mn-lt"/>
              <a:ea typeface="Arial" charset="0"/>
              <a:cs typeface="Arial"/>
            </a:endParaRPr>
          </a:p>
          <a:p>
            <a:pPr>
              <a:spcBef>
                <a:spcPts val="1152"/>
              </a:spcBef>
              <a:defRPr/>
            </a:pPr>
            <a:r>
              <a:rPr lang="en-US" altLang="en-US" sz="2000" dirty="0">
                <a:solidFill>
                  <a:srgbClr val="FFFFFF"/>
                </a:solidFill>
                <a:latin typeface="+mn-lt"/>
                <a:ea typeface="Arial" charset="0"/>
              </a:rPr>
              <a:t>Hood College</a:t>
            </a:r>
            <a:endParaRPr lang="en-US" altLang="en-US" sz="2000" dirty="0">
              <a:solidFill>
                <a:srgbClr val="FFFFFF"/>
              </a:solidFill>
              <a:latin typeface="+mn-lt"/>
              <a:ea typeface="Arial" charset="0"/>
              <a:cs typeface="Arial"/>
            </a:endParaRPr>
          </a:p>
        </p:txBody>
      </p:sp>
      <p:sp>
        <p:nvSpPr>
          <p:cNvPr id="7" name="Introduction Textbox"/>
          <p:cNvSpPr txBox="1">
            <a:spLocks noChangeArrowheads="1"/>
          </p:cNvSpPr>
          <p:nvPr/>
        </p:nvSpPr>
        <p:spPr bwMode="auto">
          <a:xfrm>
            <a:off x="1318814" y="4409516"/>
            <a:ext cx="6741339" cy="2678105"/>
          </a:xfrm>
          <a:prstGeom prst="rect">
            <a:avLst/>
          </a:prstGeom>
          <a:solidFill>
            <a:schemeClr val="bg1">
              <a:alpha val="63000"/>
            </a:schemeClr>
          </a:solidFill>
          <a:ln>
            <a:noFill/>
          </a:ln>
          <a:effectLst/>
        </p:spPr>
        <p:txBody>
          <a:bodyPr wrap="square" lIns="91440" tIns="45720" rIns="91440" bIns="45720" anchor="t">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50" b="1" dirty="0">
                <a:solidFill>
                  <a:srgbClr val="005BBB"/>
                </a:solidFill>
                <a:latin typeface="+mj-lt"/>
                <a:ea typeface="ＭＳ Ｐゴシック"/>
              </a:rPr>
              <a:t>Introduction</a:t>
            </a:r>
            <a:endParaRPr lang="en-US" sz="3050" b="1" dirty="0">
              <a:solidFill>
                <a:srgbClr val="005BBB"/>
              </a:solidFill>
              <a:latin typeface="+mj-lt"/>
              <a:ea typeface="ＭＳ Ｐゴシック"/>
              <a:cs typeface="Arial"/>
            </a:endParaRPr>
          </a:p>
          <a:p>
            <a:pPr>
              <a:lnSpc>
                <a:spcPts val="4200"/>
              </a:lnSpc>
            </a:pPr>
            <a:r>
              <a:rPr lang="en-US" sz="3200" dirty="0">
                <a:latin typeface="Arial Narrow"/>
                <a:ea typeface="ＭＳ Ｐゴシック"/>
              </a:rPr>
              <a:t>In this project I used deep learning to take a dataset and train and test my deep learning program, it can now be used and implemented whenever and wherever </a:t>
            </a:r>
            <a:endParaRPr lang="en-US" sz="3200" dirty="0">
              <a:ea typeface="ＭＳ Ｐゴシック"/>
            </a:endParaRPr>
          </a:p>
        </p:txBody>
      </p:sp>
      <p:cxnSp>
        <p:nvCxnSpPr>
          <p:cNvPr id="31" name="Horizontal Section Divider" descr="Horizontal Divider"/>
          <p:cNvCxnSpPr>
            <a:cxnSpLocks/>
          </p:cNvCxnSpPr>
          <p:nvPr/>
        </p:nvCxnSpPr>
        <p:spPr bwMode="auto">
          <a:xfrm>
            <a:off x="1277532" y="7980133"/>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1268119" y="8407715"/>
            <a:ext cx="7656021" cy="3901068"/>
          </a:xfrm>
          <a:prstGeom prst="rect">
            <a:avLst/>
          </a:prstGeom>
          <a:solidFill>
            <a:schemeClr val="bg1">
              <a:alpha val="63000"/>
            </a:schemeClr>
          </a:solidFill>
          <a:effectLst/>
        </p:spPr>
        <p:txBody>
          <a:bodyPr wrap="square" lIns="91440" tIns="45720" rIns="91440" bIns="45720" anchor="t">
            <a:spAutoFit/>
          </a:bodyPr>
          <a:lstStyle/>
          <a:p>
            <a:pPr>
              <a:spcAft>
                <a:spcPts val="768"/>
              </a:spcAft>
              <a:defRPr/>
            </a:pPr>
            <a:r>
              <a:rPr lang="en-US" sz="3050" b="1" dirty="0">
                <a:solidFill>
                  <a:srgbClr val="005BBB"/>
                </a:solidFill>
                <a:latin typeface="+mj-lt"/>
                <a:cs typeface="Arial"/>
              </a:rPr>
              <a:t>Dataset </a:t>
            </a:r>
            <a:endParaRPr lang="en-US"/>
          </a:p>
          <a:p>
            <a:pPr>
              <a:spcAft>
                <a:spcPts val="1400"/>
              </a:spcAft>
              <a:defRPr/>
            </a:pPr>
            <a:r>
              <a:rPr lang="en-US" sz="3200" dirty="0">
                <a:latin typeface="Arial"/>
                <a:ea typeface="Arial" charset="0"/>
                <a:cs typeface="Arial"/>
              </a:rPr>
              <a:t>I used the fashion-mnist dataset, it has approximately 60,000 images for training and 10,000 for testing.</a:t>
            </a:r>
            <a:endParaRPr lang="en-US" sz="3200" dirty="0">
              <a:latin typeface="Arial"/>
              <a:ea typeface="Arial" charset="0"/>
              <a:cs typeface="Arial" charset="0"/>
            </a:endParaRPr>
          </a:p>
          <a:p>
            <a:pPr>
              <a:spcBef>
                <a:spcPts val="768"/>
              </a:spcBef>
              <a:spcAft>
                <a:spcPts val="800"/>
              </a:spcAft>
              <a:defRPr/>
            </a:pPr>
            <a:r>
              <a:rPr lang="en-US" sz="3200" dirty="0">
                <a:latin typeface="Arial"/>
                <a:cs typeface="Arial"/>
              </a:rPr>
              <a:t>This dataset was already normalized and ready to be used, all I had to do was import it and begin coding.</a:t>
            </a:r>
          </a:p>
        </p:txBody>
      </p:sp>
      <p:pic>
        <p:nvPicPr>
          <p:cNvPr id="39" name="Picture 41" descr="A picture containing text&#10;&#10;Description automatically generated">
            <a:extLst>
              <a:ext uri="{FF2B5EF4-FFF2-40B4-BE49-F238E27FC236}">
                <a16:creationId xmlns:a16="http://schemas.microsoft.com/office/drawing/2014/main" id="{E4BD1253-9B85-4069-87F0-622CA417F0D8}"/>
              </a:ext>
            </a:extLst>
          </p:cNvPr>
          <p:cNvPicPr>
            <a:picLocks noGrp="1" noChangeAspect="1"/>
          </p:cNvPicPr>
          <p:nvPr>
            <p:ph type="pic" sz="quarter" idx="16"/>
          </p:nvPr>
        </p:nvPicPr>
        <p:blipFill rotWithShape="1">
          <a:blip r:embed="rId3"/>
          <a:srcRect t="4584" b="4584"/>
          <a:stretch/>
        </p:blipFill>
        <p:spPr>
          <a:xfrm>
            <a:off x="360982" y="12610434"/>
            <a:ext cx="9166490" cy="5096229"/>
          </a:xfrm>
        </p:spPr>
      </p:pic>
      <p:sp>
        <p:nvSpPr>
          <p:cNvPr id="45" name="Picture Placeholder 1 Caption"/>
          <p:cNvSpPr txBox="1"/>
          <p:nvPr/>
        </p:nvSpPr>
        <p:spPr>
          <a:xfrm>
            <a:off x="1251604" y="18163891"/>
            <a:ext cx="6291053" cy="461665"/>
          </a:xfrm>
          <a:prstGeom prst="rect">
            <a:avLst/>
          </a:prstGeom>
          <a:solidFill>
            <a:schemeClr val="bg1">
              <a:alpha val="42000"/>
            </a:schemeClr>
          </a:solidFill>
        </p:spPr>
        <p:txBody>
          <a:bodyPr lIns="91440" tIns="45720" rIns="91440" bIns="45720" anchor="t">
            <a:spAutoFit/>
          </a:bodyPr>
          <a:lstStyle/>
          <a:p>
            <a:pPr>
              <a:spcBef>
                <a:spcPts val="384"/>
              </a:spcBef>
              <a:buClr>
                <a:schemeClr val="tx2"/>
              </a:buClr>
              <a:defRPr/>
            </a:pPr>
            <a:r>
              <a:rPr lang="en-US" sz="2400" i="1" dirty="0">
                <a:latin typeface="Arial"/>
                <a:ea typeface="Arial" charset="0"/>
                <a:cs typeface="Arial"/>
              </a:rPr>
              <a:t>Fashion </a:t>
            </a:r>
            <a:r>
              <a:rPr lang="en-US" sz="2400" i="1" dirty="0" err="1">
                <a:latin typeface="Arial"/>
                <a:ea typeface="Arial" charset="0"/>
                <a:cs typeface="Arial"/>
              </a:rPr>
              <a:t>mnist</a:t>
            </a:r>
            <a:r>
              <a:rPr lang="en-US" sz="2400" i="1" dirty="0">
                <a:latin typeface="Arial"/>
                <a:ea typeface="Arial" charset="0"/>
                <a:cs typeface="Arial"/>
              </a:rPr>
              <a:t> by </a:t>
            </a:r>
            <a:r>
              <a:rPr lang="en-US" sz="2400" dirty="0" err="1">
                <a:ea typeface="+mn-lt"/>
                <a:cs typeface="+mn-lt"/>
              </a:rPr>
              <a:t>zalandoresearch</a:t>
            </a:r>
            <a:endParaRPr lang="en-US" sz="2400" i="1" dirty="0" err="1">
              <a:latin typeface="Arial"/>
              <a:ea typeface="Arial" charset="0"/>
              <a:cs typeface="Arial" charset="0"/>
            </a:endParaRPr>
          </a:p>
        </p:txBody>
      </p:sp>
      <p:sp>
        <p:nvSpPr>
          <p:cNvPr id="19" name="Data Analysis Textbox"/>
          <p:cNvSpPr txBox="1"/>
          <p:nvPr/>
        </p:nvSpPr>
        <p:spPr>
          <a:xfrm>
            <a:off x="10218420" y="4437091"/>
            <a:ext cx="7818120" cy="7389202"/>
          </a:xfrm>
          <a:prstGeom prst="rect">
            <a:avLst/>
          </a:prstGeom>
          <a:solidFill>
            <a:schemeClr val="bg1">
              <a:alpha val="63000"/>
            </a:schemeClr>
          </a:solidFill>
          <a:effectLst/>
        </p:spPr>
        <p:txBody>
          <a:bodyPr wrap="square" lIns="91440" tIns="45720" rIns="91440" bIns="45720" anchor="t">
            <a:spAutoFit/>
          </a:bodyPr>
          <a:lstStyle/>
          <a:p>
            <a:pPr>
              <a:lnSpc>
                <a:spcPts val="2944"/>
              </a:lnSpc>
              <a:spcAft>
                <a:spcPts val="768"/>
              </a:spcAft>
              <a:defRPr/>
            </a:pPr>
            <a:r>
              <a:rPr lang="en-US" sz="3050" b="1" dirty="0">
                <a:solidFill>
                  <a:srgbClr val="005BBB"/>
                </a:solidFill>
                <a:latin typeface="+mj-lt"/>
              </a:rPr>
              <a:t>Detection</a:t>
            </a:r>
            <a:endParaRPr lang="en-US" sz="3072" b="1" dirty="0">
              <a:solidFill>
                <a:srgbClr val="005BBB"/>
              </a:solidFill>
              <a:latin typeface="+mj-lt"/>
            </a:endParaRPr>
          </a:p>
          <a:p>
            <a:pPr>
              <a:lnSpc>
                <a:spcPts val="3000"/>
              </a:lnSpc>
              <a:spcAft>
                <a:spcPts val="1400"/>
              </a:spcAft>
              <a:defRPr/>
            </a:pPr>
            <a:r>
              <a:rPr lang="en-US" sz="3200" dirty="0">
                <a:latin typeface="Arial"/>
                <a:ea typeface="Arial" charset="0"/>
                <a:cs typeface="Arial"/>
              </a:rPr>
              <a:t>In the dataset there are 10 categories pre-made, these categories are:</a:t>
            </a:r>
          </a:p>
          <a:p>
            <a:pPr>
              <a:lnSpc>
                <a:spcPts val="3000"/>
              </a:lnSpc>
              <a:spcAft>
                <a:spcPts val="1400"/>
              </a:spcAft>
              <a:defRPr/>
            </a:pPr>
            <a:endParaRPr lang="en-US" sz="3200" dirty="0">
              <a:latin typeface="Arial"/>
              <a:ea typeface="Arial" charset="0"/>
              <a:cs typeface="Arial"/>
            </a:endParaRPr>
          </a:p>
          <a:p>
            <a:pPr>
              <a:defRPr/>
            </a:pPr>
            <a:r>
              <a:rPr lang="en-US" sz="3200" dirty="0">
                <a:ea typeface="+mn-lt"/>
                <a:cs typeface="+mn-lt"/>
              </a:rPr>
              <a:t>Shirt</a:t>
            </a:r>
            <a:endParaRPr lang="en-US" dirty="0"/>
          </a:p>
          <a:p>
            <a:pPr>
              <a:defRPr/>
            </a:pPr>
            <a:r>
              <a:rPr lang="en-US" sz="3200" dirty="0">
                <a:ea typeface="+mn-lt"/>
                <a:cs typeface="+mn-lt"/>
              </a:rPr>
              <a:t>Pants</a:t>
            </a:r>
            <a:endParaRPr lang="en-US" dirty="0">
              <a:ea typeface="+mn-lt"/>
              <a:cs typeface="+mn-lt"/>
            </a:endParaRPr>
          </a:p>
          <a:p>
            <a:pPr>
              <a:defRPr/>
            </a:pPr>
            <a:r>
              <a:rPr lang="en-US" sz="3200" dirty="0">
                <a:ea typeface="+mn-lt"/>
                <a:cs typeface="+mn-lt"/>
              </a:rPr>
              <a:t>Hoodie</a:t>
            </a:r>
            <a:endParaRPr lang="en-US" dirty="0">
              <a:cs typeface="Arial" panose="020B0604020202020204"/>
            </a:endParaRPr>
          </a:p>
          <a:p>
            <a:pPr>
              <a:defRPr/>
            </a:pPr>
            <a:r>
              <a:rPr lang="en-US" sz="3200" dirty="0">
                <a:ea typeface="+mn-lt"/>
                <a:cs typeface="+mn-lt"/>
              </a:rPr>
              <a:t>Dress</a:t>
            </a:r>
            <a:endParaRPr lang="en-US" dirty="0"/>
          </a:p>
          <a:p>
            <a:pPr>
              <a:defRPr/>
            </a:pPr>
            <a:r>
              <a:rPr lang="en-US" sz="3200" dirty="0">
                <a:ea typeface="+mn-lt"/>
                <a:cs typeface="+mn-lt"/>
              </a:rPr>
              <a:t>Jacket</a:t>
            </a:r>
            <a:endParaRPr lang="en-US" dirty="0">
              <a:cs typeface="Arial" panose="020B0604020202020204"/>
            </a:endParaRPr>
          </a:p>
          <a:p>
            <a:pPr>
              <a:defRPr/>
            </a:pPr>
            <a:r>
              <a:rPr lang="en-US" sz="3200" dirty="0">
                <a:ea typeface="+mn-lt"/>
                <a:cs typeface="+mn-lt"/>
              </a:rPr>
              <a:t>Sandal</a:t>
            </a:r>
            <a:endParaRPr lang="en-US" dirty="0">
              <a:ea typeface="+mn-lt"/>
              <a:cs typeface="+mn-lt"/>
            </a:endParaRPr>
          </a:p>
          <a:p>
            <a:pPr>
              <a:defRPr/>
            </a:pPr>
            <a:r>
              <a:rPr lang="en-US" sz="3200" dirty="0">
                <a:ea typeface="+mn-lt"/>
                <a:cs typeface="+mn-lt"/>
              </a:rPr>
              <a:t>Shirt</a:t>
            </a:r>
            <a:endParaRPr lang="en-US" dirty="0">
              <a:ea typeface="+mn-lt"/>
              <a:cs typeface="+mn-lt"/>
            </a:endParaRPr>
          </a:p>
          <a:p>
            <a:pPr>
              <a:defRPr/>
            </a:pPr>
            <a:r>
              <a:rPr lang="en-US" sz="3200" dirty="0">
                <a:ea typeface="+mn-lt"/>
                <a:cs typeface="+mn-lt"/>
              </a:rPr>
              <a:t>Sneaker</a:t>
            </a:r>
            <a:endParaRPr lang="en-US" dirty="0">
              <a:cs typeface="Arial" panose="020B0604020202020204"/>
            </a:endParaRPr>
          </a:p>
          <a:p>
            <a:pPr>
              <a:defRPr/>
            </a:pPr>
            <a:r>
              <a:rPr lang="en-US" sz="3200" dirty="0">
                <a:ea typeface="+mn-lt"/>
                <a:cs typeface="+mn-lt"/>
              </a:rPr>
              <a:t>Bag</a:t>
            </a:r>
            <a:endParaRPr lang="en-US" dirty="0">
              <a:cs typeface="Arial" panose="020B0604020202020204"/>
            </a:endParaRPr>
          </a:p>
          <a:p>
            <a:pPr>
              <a:defRPr/>
            </a:pPr>
            <a:r>
              <a:rPr lang="en-US" sz="3200" dirty="0">
                <a:ea typeface="+mn-lt"/>
                <a:cs typeface="+mn-lt"/>
              </a:rPr>
              <a:t>Boots</a:t>
            </a:r>
            <a:endParaRPr lang="en-US" dirty="0"/>
          </a:p>
          <a:p>
            <a:pPr>
              <a:lnSpc>
                <a:spcPts val="3000"/>
              </a:lnSpc>
              <a:spcAft>
                <a:spcPts val="1400"/>
              </a:spcAft>
              <a:defRPr/>
            </a:pPr>
            <a:endParaRPr lang="en-US" sz="3200" dirty="0">
              <a:latin typeface="Arial"/>
              <a:cs typeface="Arial"/>
            </a:endParaRPr>
          </a:p>
        </p:txBody>
      </p:sp>
      <p:cxnSp>
        <p:nvCxnSpPr>
          <p:cNvPr id="34" name="Horizontal Section Divider" descr="Horizontal Divider"/>
          <p:cNvCxnSpPr>
            <a:cxnSpLocks/>
          </p:cNvCxnSpPr>
          <p:nvPr/>
        </p:nvCxnSpPr>
        <p:spPr bwMode="auto">
          <a:xfrm>
            <a:off x="19156680" y="9387250"/>
            <a:ext cx="829818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9284933" y="9798482"/>
            <a:ext cx="8179513" cy="2105705"/>
          </a:xfrm>
          <a:prstGeom prst="rect">
            <a:avLst/>
          </a:prstGeom>
          <a:solidFill>
            <a:schemeClr val="bg1">
              <a:alpha val="63000"/>
            </a:schemeClr>
          </a:solidFill>
          <a:effectLst/>
        </p:spPr>
        <p:txBody>
          <a:bodyPr wrap="square" lIns="91440" tIns="45720" rIns="91440" bIns="45720" anchor="t">
            <a:spAutoFit/>
          </a:bodyPr>
          <a:lstStyle/>
          <a:p>
            <a:pPr>
              <a:lnSpc>
                <a:spcPts val="2944"/>
              </a:lnSpc>
              <a:spcAft>
                <a:spcPts val="768"/>
              </a:spcAft>
              <a:defRPr/>
            </a:pPr>
            <a:r>
              <a:rPr lang="en-US" sz="3050" b="1" dirty="0">
                <a:solidFill>
                  <a:srgbClr val="005BBB"/>
                </a:solidFill>
                <a:latin typeface="+mj-lt"/>
              </a:rPr>
              <a:t>Results</a:t>
            </a:r>
          </a:p>
          <a:p>
            <a:pPr>
              <a:lnSpc>
                <a:spcPts val="3000"/>
              </a:lnSpc>
              <a:spcAft>
                <a:spcPts val="1400"/>
              </a:spcAft>
              <a:defRPr/>
            </a:pPr>
            <a:r>
              <a:rPr lang="en-US" sz="3200" dirty="0">
                <a:latin typeface="Arial"/>
                <a:ea typeface="Arial" charset="0"/>
                <a:cs typeface="Arial"/>
              </a:rPr>
              <a:t>Through trial and error, I was able to get my project up to 93% accuracy with only 5 epochs. Adding more epochs can easily get the program up closer to 99%.  </a:t>
            </a:r>
            <a:endParaRPr lang="en-US" sz="3200" dirty="0">
              <a:latin typeface="Arial"/>
              <a:ea typeface="Arial" charset="0"/>
              <a:cs typeface="Arial" charset="0"/>
            </a:endParaRPr>
          </a:p>
        </p:txBody>
      </p:sp>
      <p:sp>
        <p:nvSpPr>
          <p:cNvPr id="40" name="Conclusion Analysis Textbox"/>
          <p:cNvSpPr txBox="1"/>
          <p:nvPr/>
        </p:nvSpPr>
        <p:spPr>
          <a:xfrm>
            <a:off x="28533379" y="4437091"/>
            <a:ext cx="7688659" cy="3622338"/>
          </a:xfrm>
          <a:prstGeom prst="rect">
            <a:avLst/>
          </a:prstGeom>
          <a:solidFill>
            <a:schemeClr val="bg1">
              <a:alpha val="63000"/>
            </a:schemeClr>
          </a:solidFill>
          <a:effectLst/>
        </p:spPr>
        <p:txBody>
          <a:bodyPr wrap="square" lIns="91440" tIns="45720" rIns="91440" bIns="45720" anchor="t">
            <a:spAutoFit/>
          </a:bodyPr>
          <a:lstStyle/>
          <a:p>
            <a:pPr>
              <a:spcAft>
                <a:spcPts val="768"/>
              </a:spcAft>
              <a:defRPr/>
            </a:pPr>
            <a:r>
              <a:rPr lang="en-US" sz="3072" b="1" dirty="0">
                <a:solidFill>
                  <a:srgbClr val="005BBB"/>
                </a:solidFill>
                <a:latin typeface="+mj-lt"/>
              </a:rPr>
              <a:t>Conclusion</a:t>
            </a:r>
            <a:endParaRPr lang="en-US"/>
          </a:p>
          <a:p>
            <a:pPr>
              <a:spcAft>
                <a:spcPts val="1400"/>
              </a:spcAft>
              <a:defRPr/>
            </a:pPr>
            <a:r>
              <a:rPr lang="en-US" sz="3200" dirty="0">
                <a:latin typeface="Arial"/>
                <a:ea typeface="Arial" charset="0"/>
                <a:cs typeface="Arial"/>
              </a:rPr>
              <a:t>After evaluating the results, we have learned that an app to help the visual impaired is not just feasible but accomplishable. Given more time and resources an individual could create this software that helps the visual impaired.</a:t>
            </a:r>
            <a:endParaRPr lang="en-US" sz="3200" dirty="0">
              <a:latin typeface="Arial" charset="0"/>
              <a:ea typeface="Arial" charset="0"/>
              <a:cs typeface="Arial" charset="0"/>
            </a:endParaRPr>
          </a:p>
        </p:txBody>
      </p:sp>
      <p:cxnSp>
        <p:nvCxnSpPr>
          <p:cNvPr id="41" name="Horizontal Section Divider" descr="Horizontal Divider"/>
          <p:cNvCxnSpPr>
            <a:cxnSpLocks/>
          </p:cNvCxnSpPr>
          <p:nvPr/>
        </p:nvCxnSpPr>
        <p:spPr bwMode="auto">
          <a:xfrm>
            <a:off x="28484183" y="8552057"/>
            <a:ext cx="7757652" cy="0"/>
          </a:xfrm>
          <a:prstGeom prst="line">
            <a:avLst/>
          </a:prstGeom>
          <a:noFill/>
          <a:ln w="15875" cap="flat" cmpd="sng" algn="ctr">
            <a:solidFill>
              <a:schemeClr val="tx1"/>
            </a:solidFill>
            <a:prstDash val="dash"/>
            <a:round/>
            <a:headEnd type="none" w="med" len="med"/>
            <a:tailEnd type="none" w="med" len="med"/>
          </a:ln>
          <a:effectLst/>
        </p:spPr>
      </p:cxnSp>
      <p:cxnSp>
        <p:nvCxnSpPr>
          <p:cNvPr id="38" name="Horizontal Section Divider" descr="Horizontal Divider"/>
          <p:cNvCxnSpPr>
            <a:cxnSpLocks/>
          </p:cNvCxnSpPr>
          <p:nvPr/>
        </p:nvCxnSpPr>
        <p:spPr bwMode="auto">
          <a:xfrm>
            <a:off x="28405394" y="15056450"/>
            <a:ext cx="7982959"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28533379" y="15664197"/>
            <a:ext cx="7993626" cy="3157980"/>
          </a:xfrm>
          <a:prstGeom prst="rect">
            <a:avLst/>
          </a:prstGeom>
          <a:solidFill>
            <a:schemeClr val="bg1">
              <a:alpha val="63000"/>
            </a:schemeClr>
          </a:solidFill>
          <a:effectLst/>
        </p:spPr>
        <p:txBody>
          <a:bodyPr wrap="square" lIns="91440" tIns="45720" rIns="91440" bIns="45720" anchor="t">
            <a:spAutoFit/>
          </a:bodyPr>
          <a:lstStyle/>
          <a:p>
            <a:pPr>
              <a:lnSpc>
                <a:spcPts val="2432"/>
              </a:lnSpc>
              <a:spcAft>
                <a:spcPts val="768"/>
              </a:spcAft>
              <a:buClr>
                <a:schemeClr val="tx2"/>
              </a:buClr>
              <a:defRPr/>
            </a:pPr>
            <a:r>
              <a:rPr lang="en-US" sz="3072" b="1" dirty="0">
                <a:solidFill>
                  <a:srgbClr val="005BBB"/>
                </a:solidFill>
                <a:latin typeface="+mj-lt"/>
              </a:rPr>
              <a:t>References</a:t>
            </a:r>
            <a:endParaRPr lang="en-US" sz="1536" dirty="0">
              <a:latin typeface="Arial" charset="0"/>
              <a:ea typeface="Arial" charset="0"/>
              <a:cs typeface="Arial" charset="0"/>
            </a:endParaRPr>
          </a:p>
          <a:p>
            <a:pPr>
              <a:lnSpc>
                <a:spcPts val="3000"/>
              </a:lnSpc>
              <a:buClr>
                <a:schemeClr val="tx2"/>
              </a:buClr>
              <a:buAutoNum type="arabicPeriod"/>
              <a:defRPr/>
            </a:pPr>
            <a:r>
              <a:rPr lang="en-US" sz="2400" dirty="0">
                <a:latin typeface="Arial"/>
                <a:ea typeface="Arial" charset="0"/>
                <a:cs typeface="Arial"/>
              </a:rPr>
              <a:t>  Fashion </a:t>
            </a:r>
            <a:r>
              <a:rPr lang="en-US" sz="2400" dirty="0" err="1">
                <a:latin typeface="Arial"/>
                <a:ea typeface="Arial" charset="0"/>
                <a:cs typeface="Arial"/>
              </a:rPr>
              <a:t>Mnist</a:t>
            </a:r>
            <a:r>
              <a:rPr lang="en-US" sz="2400" dirty="0">
                <a:latin typeface="Arial"/>
                <a:ea typeface="Arial" charset="0"/>
                <a:cs typeface="Arial"/>
              </a:rPr>
              <a:t> - </a:t>
            </a:r>
            <a:r>
              <a:rPr lang="en-US" sz="2400" dirty="0">
                <a:ea typeface="+mn-lt"/>
                <a:cs typeface="+mn-lt"/>
                <a:hlinkClick r:id="rId4"/>
              </a:rPr>
              <a:t>https://github.com/zalandoresearch/fashion-mnist</a:t>
            </a:r>
          </a:p>
          <a:p>
            <a:pPr>
              <a:lnSpc>
                <a:spcPts val="3000"/>
              </a:lnSpc>
              <a:buClr>
                <a:schemeClr val="tx2"/>
              </a:buClr>
              <a:buAutoNum type="arabicPeriod"/>
              <a:defRPr/>
            </a:pPr>
            <a:endParaRPr lang="en-US" sz="2400" dirty="0">
              <a:latin typeface="Arial" panose="020B0604020202020204"/>
              <a:ea typeface="+mn-lt"/>
              <a:cs typeface="Arial" panose="020B0604020202020204"/>
            </a:endParaRPr>
          </a:p>
          <a:p>
            <a:pPr>
              <a:lnSpc>
                <a:spcPts val="3000"/>
              </a:lnSpc>
              <a:buClr>
                <a:schemeClr val="tx2"/>
              </a:buClr>
              <a:buAutoNum type="arabicPeriod"/>
              <a:defRPr/>
            </a:pPr>
            <a:r>
              <a:rPr lang="en-US" sz="2400" dirty="0">
                <a:latin typeface="Arial" panose="020B0604020202020204"/>
                <a:ea typeface="+mn-lt"/>
                <a:cs typeface="Arial" panose="020B0604020202020204"/>
              </a:rPr>
              <a:t>  </a:t>
            </a:r>
            <a:r>
              <a:rPr lang="en-US" sz="2400" dirty="0">
                <a:ea typeface="+mn-lt"/>
                <a:cs typeface="+mn-lt"/>
              </a:rPr>
              <a:t>Classification of clothes - </a:t>
            </a:r>
            <a:r>
              <a:rPr lang="en-US" sz="2400" dirty="0">
                <a:ea typeface="+mn-lt"/>
                <a:cs typeface="+mn-lt"/>
                <a:hlinkClick r:id="rId5"/>
              </a:rPr>
              <a:t>https://www.tensorflow.org/tutorials/keras/classification</a:t>
            </a:r>
          </a:p>
          <a:p>
            <a:pPr>
              <a:lnSpc>
                <a:spcPts val="3000"/>
              </a:lnSpc>
              <a:buClr>
                <a:schemeClr val="tx2"/>
              </a:buClr>
              <a:buFontTx/>
              <a:buAutoNum type="arabicPeriod"/>
              <a:defRPr/>
            </a:pPr>
            <a:endParaRPr lang="en-US" sz="2400" dirty="0">
              <a:latin typeface="Arial" charset="0"/>
              <a:ea typeface="Arial" charset="0"/>
              <a:cs typeface="Arial" charset="0"/>
            </a:endParaRPr>
          </a:p>
          <a:p>
            <a:pPr>
              <a:lnSpc>
                <a:spcPts val="3000"/>
              </a:lnSpc>
              <a:buClr>
                <a:schemeClr val="tx2"/>
              </a:buClr>
              <a:buFont typeface="+mj-lt"/>
              <a:buAutoNum type="arabicPeriod"/>
              <a:defRPr/>
            </a:pPr>
            <a:endParaRPr lang="en-US" sz="2000" dirty="0">
              <a:latin typeface="Arial" charset="0"/>
              <a:ea typeface="Arial" charset="0"/>
              <a:cs typeface="Arial" charset="0"/>
            </a:endParaRPr>
          </a:p>
        </p:txBody>
      </p:sp>
      <p:sp>
        <p:nvSpPr>
          <p:cNvPr id="42" name="TextBox 41">
            <a:extLst>
              <a:ext uri="{FF2B5EF4-FFF2-40B4-BE49-F238E27FC236}">
                <a16:creationId xmlns:a16="http://schemas.microsoft.com/office/drawing/2014/main" id="{77D826BF-7FC2-4DAF-8622-390AA2B004BB}"/>
              </a:ext>
            </a:extLst>
          </p:cNvPr>
          <p:cNvSpPr txBox="1"/>
          <p:nvPr/>
        </p:nvSpPr>
        <p:spPr>
          <a:xfrm>
            <a:off x="10040259" y="13044335"/>
            <a:ext cx="7153903" cy="37247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768"/>
              </a:spcAft>
            </a:pPr>
            <a:r>
              <a:rPr lang="en-US" sz="3200" b="1" dirty="0">
                <a:solidFill>
                  <a:srgbClr val="005BBB"/>
                </a:solidFill>
                <a:latin typeface="Arial"/>
                <a:cs typeface="Arial"/>
              </a:rPr>
              <a:t>Data Processing </a:t>
            </a:r>
            <a:endParaRPr lang="en-US" sz="3200" dirty="0">
              <a:ea typeface="+mn-lt"/>
              <a:cs typeface="+mn-lt"/>
            </a:endParaRPr>
          </a:p>
          <a:p>
            <a:r>
              <a:rPr lang="en-US" sz="3200" dirty="0">
                <a:latin typeface="Arial Narrow"/>
                <a:cs typeface="Arial"/>
              </a:rPr>
              <a:t>In this project I used an output to display the first 10 images in the data set and what it was categorized as, this gave me some indication of whether my project was headed in the correct direction.</a:t>
            </a:r>
            <a:endParaRPr lang="en-US" sz="3200" dirty="0">
              <a:ea typeface="+mn-lt"/>
              <a:cs typeface="+mn-lt"/>
            </a:endParaRPr>
          </a:p>
          <a:p>
            <a:endParaRPr lang="en-US" sz="3200" dirty="0">
              <a:cs typeface="Arial" panose="020B0604020202020204"/>
            </a:endParaRPr>
          </a:p>
        </p:txBody>
      </p:sp>
      <p:cxnSp>
        <p:nvCxnSpPr>
          <p:cNvPr id="90" name="Horizontal Section Divider" descr="Horizontal Divider">
            <a:extLst>
              <a:ext uri="{FF2B5EF4-FFF2-40B4-BE49-F238E27FC236}">
                <a16:creationId xmlns:a16="http://schemas.microsoft.com/office/drawing/2014/main" id="{D43DE047-A572-46DE-9252-E15A6819D2CC}"/>
              </a:ext>
            </a:extLst>
          </p:cNvPr>
          <p:cNvCxnSpPr>
            <a:cxnSpLocks/>
          </p:cNvCxnSpPr>
          <p:nvPr/>
        </p:nvCxnSpPr>
        <p:spPr bwMode="auto">
          <a:xfrm>
            <a:off x="10288954" y="12225165"/>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1" name="TextBox 90">
            <a:extLst>
              <a:ext uri="{FF2B5EF4-FFF2-40B4-BE49-F238E27FC236}">
                <a16:creationId xmlns:a16="http://schemas.microsoft.com/office/drawing/2014/main" id="{6C950857-01FB-461D-BF6A-B713E719815B}"/>
              </a:ext>
            </a:extLst>
          </p:cNvPr>
          <p:cNvSpPr txBox="1"/>
          <p:nvPr/>
        </p:nvSpPr>
        <p:spPr>
          <a:xfrm>
            <a:off x="19276782" y="4614417"/>
            <a:ext cx="7677674" cy="3642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768"/>
              </a:spcAft>
            </a:pPr>
            <a:r>
              <a:rPr lang="en-US" sz="3200" b="1" dirty="0">
                <a:solidFill>
                  <a:srgbClr val="005BBB"/>
                </a:solidFill>
              </a:rPr>
              <a:t>Implementation</a:t>
            </a:r>
            <a:endParaRPr lang="en-US" sz="3200" dirty="0">
              <a:ea typeface="+mn-lt"/>
              <a:cs typeface="+mn-lt"/>
            </a:endParaRPr>
          </a:p>
          <a:p>
            <a:r>
              <a:rPr lang="en-US" sz="3200" dirty="0">
                <a:solidFill>
                  <a:srgbClr val="666666"/>
                </a:solidFill>
                <a:latin typeface="Arial"/>
                <a:ea typeface="+mn-lt"/>
                <a:cs typeface="+mn-lt"/>
              </a:rPr>
              <a:t>This project can be used in the future to help visual impaired individuals sort out their clothes in order to find what to wear for that day. It could be turned into an app and using a camera would learn the Individuals clothing and what they are.</a:t>
            </a:r>
          </a:p>
        </p:txBody>
      </p:sp>
      <p:pic>
        <p:nvPicPr>
          <p:cNvPr id="95" name="Picture 95" descr="Text&#10;&#10;Description automatically generated">
            <a:extLst>
              <a:ext uri="{FF2B5EF4-FFF2-40B4-BE49-F238E27FC236}">
                <a16:creationId xmlns:a16="http://schemas.microsoft.com/office/drawing/2014/main" id="{376CD695-FB5F-4825-AEDE-16A0672073BA}"/>
              </a:ext>
            </a:extLst>
          </p:cNvPr>
          <p:cNvPicPr>
            <a:picLocks noGrp="1" noChangeAspect="1"/>
          </p:cNvPicPr>
          <p:nvPr>
            <p:ph type="pic" sz="quarter" idx="17"/>
          </p:nvPr>
        </p:nvPicPr>
        <p:blipFill rotWithShape="1">
          <a:blip r:embed="rId6"/>
          <a:srcRect t="6890" b="6890"/>
          <a:stretch/>
        </p:blipFill>
        <p:spPr>
          <a:xfrm>
            <a:off x="19294796" y="12789789"/>
            <a:ext cx="8363143" cy="4466166"/>
          </a:xfrm>
        </p:spPr>
      </p:pic>
      <p:sp>
        <p:nvSpPr>
          <p:cNvPr id="96" name="Conclusion Analysis Textbox">
            <a:extLst>
              <a:ext uri="{FF2B5EF4-FFF2-40B4-BE49-F238E27FC236}">
                <a16:creationId xmlns:a16="http://schemas.microsoft.com/office/drawing/2014/main" id="{54847511-316D-47A8-8B21-DF76E37EBE86}"/>
              </a:ext>
            </a:extLst>
          </p:cNvPr>
          <p:cNvSpPr txBox="1"/>
          <p:nvPr/>
        </p:nvSpPr>
        <p:spPr>
          <a:xfrm>
            <a:off x="28680151" y="9398817"/>
            <a:ext cx="7716225" cy="5009064"/>
          </a:xfrm>
          <a:prstGeom prst="rect">
            <a:avLst/>
          </a:prstGeom>
          <a:solidFill>
            <a:schemeClr val="bg1">
              <a:alpha val="63000"/>
            </a:schemeClr>
          </a:solidFill>
          <a:effectLst/>
        </p:spPr>
        <p:txBody>
          <a:bodyPr wrap="square" lIns="91440" tIns="45720" rIns="91440" bIns="45720" anchor="t">
            <a:spAutoFit/>
          </a:bodyPr>
          <a:lstStyle/>
          <a:p>
            <a:pPr>
              <a:spcAft>
                <a:spcPts val="768"/>
              </a:spcAft>
              <a:defRPr/>
            </a:pPr>
            <a:r>
              <a:rPr lang="en-US" sz="3050" b="1" dirty="0">
                <a:solidFill>
                  <a:srgbClr val="005BBB"/>
                </a:solidFill>
                <a:latin typeface="+mj-lt"/>
              </a:rPr>
              <a:t>Future Work </a:t>
            </a:r>
            <a:endParaRPr lang="en-US" dirty="0"/>
          </a:p>
          <a:p>
            <a:pPr>
              <a:spcAft>
                <a:spcPts val="1400"/>
              </a:spcAft>
              <a:defRPr/>
            </a:pPr>
            <a:r>
              <a:rPr lang="en-US" sz="3200" dirty="0">
                <a:latin typeface="Arial"/>
                <a:ea typeface="Arial" charset="0"/>
                <a:cs typeface="Arial"/>
              </a:rPr>
              <a:t>Anyone looking to further this concept could try 1 or many of these things:</a:t>
            </a:r>
            <a:endParaRPr lang="en-US" sz="3200" dirty="0">
              <a:latin typeface="Arial"/>
              <a:ea typeface="Arial" charset="0"/>
              <a:cs typeface="Arial" charset="0"/>
            </a:endParaRPr>
          </a:p>
          <a:p>
            <a:pPr>
              <a:spcAft>
                <a:spcPts val="1400"/>
              </a:spcAft>
              <a:defRPr/>
            </a:pPr>
            <a:endParaRPr lang="en-US" sz="3200" dirty="0">
              <a:latin typeface="Arial"/>
              <a:ea typeface="Arial" charset="0"/>
              <a:cs typeface="Arial"/>
            </a:endParaRPr>
          </a:p>
          <a:p>
            <a:pPr>
              <a:spcAft>
                <a:spcPts val="1400"/>
              </a:spcAft>
              <a:defRPr/>
            </a:pPr>
            <a:r>
              <a:rPr lang="en-US" sz="3200" dirty="0">
                <a:latin typeface="Arial"/>
                <a:ea typeface="Arial" charset="0"/>
                <a:cs typeface="Arial"/>
              </a:rPr>
              <a:t>- real time detection with cameras</a:t>
            </a:r>
          </a:p>
          <a:p>
            <a:pPr>
              <a:spcAft>
                <a:spcPts val="1400"/>
              </a:spcAft>
              <a:defRPr/>
            </a:pPr>
            <a:r>
              <a:rPr lang="en-US" sz="3200" dirty="0">
                <a:latin typeface="Arial"/>
                <a:ea typeface="Arial" charset="0"/>
                <a:cs typeface="Arial"/>
              </a:rPr>
              <a:t>- different deep learning methods</a:t>
            </a:r>
          </a:p>
          <a:p>
            <a:pPr>
              <a:spcAft>
                <a:spcPts val="1400"/>
              </a:spcAft>
              <a:defRPr/>
            </a:pPr>
            <a:r>
              <a:rPr lang="en-US" sz="3200" dirty="0">
                <a:latin typeface="Arial"/>
                <a:ea typeface="Arial" charset="0"/>
                <a:cs typeface="Arial"/>
              </a:rPr>
              <a:t>- training boosters </a:t>
            </a:r>
          </a:p>
          <a:p>
            <a:pPr>
              <a:spcAft>
                <a:spcPts val="1400"/>
              </a:spcAft>
              <a:defRPr/>
            </a:pPr>
            <a:r>
              <a:rPr lang="en-US" sz="3200" dirty="0">
                <a:latin typeface="Arial"/>
                <a:ea typeface="Arial" charset="0"/>
                <a:cs typeface="Arial"/>
              </a:rPr>
              <a:t>- variety of training epochs</a:t>
            </a:r>
          </a:p>
        </p:txBody>
      </p:sp>
      <p:sp>
        <p:nvSpPr>
          <p:cNvPr id="2" name="Rectangle 1">
            <a:extLst>
              <a:ext uri="{FF2B5EF4-FFF2-40B4-BE49-F238E27FC236}">
                <a16:creationId xmlns:a16="http://schemas.microsoft.com/office/drawing/2014/main" id="{9A383D02-0710-4ED6-BD2B-AFEFA2C7F96B}"/>
              </a:ext>
            </a:extLst>
          </p:cNvPr>
          <p:cNvSpPr/>
          <p:nvPr/>
        </p:nvSpPr>
        <p:spPr>
          <a:xfrm>
            <a:off x="23489481" y="-1148"/>
            <a:ext cx="13950019" cy="34953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00" dirty="0">
              <a:cs typeface="Arial"/>
            </a:endParaRPr>
          </a:p>
        </p:txBody>
      </p:sp>
      <p:sp>
        <p:nvSpPr>
          <p:cNvPr id="21" name="Rectangle 20">
            <a:extLst>
              <a:ext uri="{FF2B5EF4-FFF2-40B4-BE49-F238E27FC236}">
                <a16:creationId xmlns:a16="http://schemas.microsoft.com/office/drawing/2014/main" id="{1621D93D-5DFF-4449-9E35-6EA3EA23892B}"/>
              </a:ext>
            </a:extLst>
          </p:cNvPr>
          <p:cNvSpPr/>
          <p:nvPr/>
        </p:nvSpPr>
        <p:spPr>
          <a:xfrm>
            <a:off x="493400" y="19366301"/>
            <a:ext cx="13921134" cy="1682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00" dirty="0">
              <a:cs typeface="Arial"/>
            </a:endParaRPr>
          </a:p>
        </p:txBody>
      </p:sp>
      <p:sp>
        <p:nvSpPr>
          <p:cNvPr id="22" name="Rectangle 21">
            <a:extLst>
              <a:ext uri="{FF2B5EF4-FFF2-40B4-BE49-F238E27FC236}">
                <a16:creationId xmlns:a16="http://schemas.microsoft.com/office/drawing/2014/main" id="{F0417AC7-0963-4809-B7D8-906BC428492E}"/>
              </a:ext>
            </a:extLst>
          </p:cNvPr>
          <p:cNvSpPr/>
          <p:nvPr/>
        </p:nvSpPr>
        <p:spPr>
          <a:xfrm>
            <a:off x="22484040" y="19380664"/>
            <a:ext cx="13921134" cy="1364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00" dirty="0">
              <a:cs typeface="Arial"/>
            </a:endParaRPr>
          </a:p>
        </p:txBody>
      </p:sp>
      <p:sp>
        <p:nvSpPr>
          <p:cNvPr id="3" name="Rectangle 2">
            <a:extLst>
              <a:ext uri="{FF2B5EF4-FFF2-40B4-BE49-F238E27FC236}">
                <a16:creationId xmlns:a16="http://schemas.microsoft.com/office/drawing/2014/main" id="{4B22F902-1E8D-4739-9AAA-F4F4DD130418}"/>
              </a:ext>
            </a:extLst>
          </p:cNvPr>
          <p:cNvSpPr/>
          <p:nvPr/>
        </p:nvSpPr>
        <p:spPr>
          <a:xfrm>
            <a:off x="22274782" y="3471887"/>
            <a:ext cx="13692282" cy="1627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34A91B6-58C6-4F17-B470-938CBAE875F5}"/>
              </a:ext>
            </a:extLst>
          </p:cNvPr>
          <p:cNvSpPr/>
          <p:nvPr/>
        </p:nvSpPr>
        <p:spPr>
          <a:xfrm>
            <a:off x="23742794" y="3471887"/>
            <a:ext cx="13692282" cy="1627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61270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120</TotalTime>
  <Words>1174</Words>
  <Application>Microsoft Office PowerPoint</Application>
  <PresentationFormat>Custom</PresentationFormat>
  <Paragraphs>134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262</cp:revision>
  <cp:lastPrinted>2018-07-27T15:05:13Z</cp:lastPrinted>
  <dcterms:created xsi:type="dcterms:W3CDTF">2019-03-28T18:35:19Z</dcterms:created>
  <dcterms:modified xsi:type="dcterms:W3CDTF">2021-12-08T18:16:29Z</dcterms:modified>
  <cp:category/>
</cp:coreProperties>
</file>