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87" r:id="rId7"/>
    <p:sldId id="284" r:id="rId8"/>
    <p:sldId id="277" r:id="rId9"/>
    <p:sldId id="285" r:id="rId10"/>
    <p:sldId id="286" r:id="rId11"/>
    <p:sldId id="283" r:id="rId12"/>
    <p:sldId id="279" r:id="rId13"/>
    <p:sldId id="278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4EEC8-2877-C2AF-A26B-FCC4F414940E}" v="442" dt="2021-12-10T07:54:36.054"/>
    <p1510:client id="{AB541567-3191-DAE0-C58F-3DFC3434CA4D}" v="40" dt="2021-12-10T13:09:14.225"/>
    <p1510:client id="{F8FCFE1B-C10D-4C84-BCA0-55AF39276A68}" v="523" dt="2021-12-08T23:07:3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7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7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0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0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2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0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57" t="9091" r="22343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 dirty="0">
                <a:cs typeface="Calibri Light"/>
              </a:rPr>
              <a:t>Clothing detection </a:t>
            </a:r>
            <a:br>
              <a:rPr lang="en-US" sz="3800" b="1" dirty="0">
                <a:cs typeface="Calibri Light"/>
              </a:rPr>
            </a:br>
            <a:r>
              <a:rPr lang="en-US" sz="3800" b="1" dirty="0">
                <a:cs typeface="Calibri Light"/>
              </a:rPr>
              <a:t>with machine learning </a:t>
            </a:r>
            <a:endParaRPr lang="en-US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Hunter Nelson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Implementations</a:t>
            </a:r>
            <a:endParaRPr lang="en-US" dirty="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a typeface="+mn-lt"/>
                <a:cs typeface="+mn-lt"/>
              </a:rPr>
              <a:t>Visual impaired individuals</a:t>
            </a:r>
            <a:endParaRPr lang="en-US" dirty="0">
              <a:cs typeface="Calibri" panose="020F0502020204030204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alibri" panose="020F0502020204030204"/>
            </a:endParaRPr>
          </a:p>
          <a:p>
            <a:pPr marL="457200" indent="-4572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alibri" panose="020F0502020204030204"/>
              </a:rPr>
              <a:t>Through an app and cameras apply it to the real world</a:t>
            </a:r>
          </a:p>
          <a:p>
            <a:pPr marL="457200" indent="-4572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 panose="020F0502020204030204"/>
            </a:endParaRPr>
          </a:p>
          <a:p>
            <a:pPr marL="457200" indent="-4572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alibri" panose="020F0502020204030204"/>
              </a:rPr>
              <a:t>Add in a color option to tell the individual what color it is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E455D05-1475-4922-8C59-A9A4CD3E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870494"/>
            <a:ext cx="4935970" cy="26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4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Conclusion</a:t>
            </a:r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B924A4-0C91-4B0C-AE25-1D29BD8B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Given more time and resources an individual could create a software that helps the visual impaired with picking out clothes.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7FEE3FF-F654-42CF-AC0F-6D59E8029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1" r="24269"/>
          <a:stretch/>
        </p:blipFill>
        <p:spPr>
          <a:xfrm>
            <a:off x="7619316" y="1656593"/>
            <a:ext cx="2696091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  <a:p>
            <a:endParaRPr lang="en-US" sz="4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B924A4-0C91-4B0C-AE25-1D29BD8B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1. Fashion </a:t>
            </a:r>
            <a:r>
              <a:rPr lang="en-US" sz="2400" dirty="0" err="1">
                <a:ea typeface="+mn-lt"/>
                <a:cs typeface="+mn-lt"/>
              </a:rPr>
              <a:t>Mnist</a:t>
            </a:r>
            <a:r>
              <a:rPr lang="en-US" sz="2400" dirty="0">
                <a:ea typeface="+mn-lt"/>
                <a:cs typeface="+mn-lt"/>
              </a:rPr>
              <a:t> - https://github.com/zalandoresearch/fashion-mnist 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2. Basic Classification - https://www.tensorflow.org/tutorials/keras/classification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7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ticky notes with question marks">
            <a:extLst>
              <a:ext uri="{FF2B5EF4-FFF2-40B4-BE49-F238E27FC236}">
                <a16:creationId xmlns:a16="http://schemas.microsoft.com/office/drawing/2014/main" id="{42C101FF-C763-48BC-8A06-349921AB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4" r="7720" b="-3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Questions?</a:t>
            </a:r>
            <a:endParaRPr lang="en-US" dirty="0">
              <a:cs typeface="Calibri Light" panose="020F0302020204030204"/>
            </a:endParaRPr>
          </a:p>
          <a:p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B924A4-0C91-4B0C-AE25-1D29BD8B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latin typeface="+mn-lt"/>
                <a:ea typeface="+mn-ea"/>
                <a:cs typeface="+mn-cs"/>
              </a:rPr>
              <a:t>Thank </a:t>
            </a:r>
            <a:endParaRPr lang="en-US" sz="3200" b="1" dirty="0"/>
          </a:p>
          <a:p>
            <a:pPr marL="0" indent="0" algn="ctr">
              <a:buNone/>
            </a:pPr>
            <a:r>
              <a:rPr lang="en-US" sz="3200" dirty="0"/>
              <a:t>You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!</a:t>
            </a:r>
            <a:endParaRPr lang="en-US" sz="3200" b="1" kern="1200" dirty="0">
              <a:latin typeface="+mn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8573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My Goals</a:t>
            </a:r>
            <a:endParaRPr lang="en-US" dirty="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9" y="2191807"/>
            <a:ext cx="1046963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cs typeface="Calibri"/>
              </a:rPr>
              <a:t>3</a:t>
            </a:r>
            <a:r>
              <a:rPr lang="en-US" sz="3600" b="1" dirty="0">
                <a:ea typeface="+mn-lt"/>
                <a:cs typeface="+mn-lt"/>
              </a:rPr>
              <a:t> main goals</a:t>
            </a:r>
            <a:r>
              <a:rPr lang="en-US" sz="3600" dirty="0">
                <a:ea typeface="+mn-lt"/>
                <a:cs typeface="+mn-lt"/>
              </a:rPr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Easy model 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Fast training time 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High accuracy </a:t>
            </a:r>
          </a:p>
          <a:p>
            <a:pPr marL="285750" indent="-285750" algn="ctr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 algn="ctr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cs typeface="Calibri"/>
            </a:endParaRPr>
          </a:p>
          <a:p>
            <a:pPr marL="285750" indent="-285750" algn="ctr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cs typeface="Calibri"/>
            </a:endParaRPr>
          </a:p>
          <a:p>
            <a:pPr marL="285750" indent="-285750" algn="ctr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748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Dataset </a:t>
            </a:r>
            <a:endParaRPr lang="en-US" dirty="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Fashion-MNIST</a:t>
            </a:r>
            <a:endParaRPr lang="en-US" sz="2000" dirty="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cs typeface="Calibri"/>
              </a:rPr>
              <a:t>10 types of categories 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60,000 examples in the training set 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10,000 examples in the test set 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1EA7D4B-420B-444F-8E60-F0BB221F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43" y="2191807"/>
            <a:ext cx="4319952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2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B6A3264-0414-4239-97AE-3DD9965EF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9" r="229" b="6458"/>
          <a:stretch/>
        </p:blipFill>
        <p:spPr>
          <a:xfrm>
            <a:off x="7464878" y="1689554"/>
            <a:ext cx="3937931" cy="356972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F93E8-45BB-4830-AA4C-9D5E38B70141}"/>
              </a:ext>
            </a:extLst>
          </p:cNvPr>
          <p:cNvSpPr txBox="1"/>
          <p:nvPr/>
        </p:nvSpPr>
        <p:spPr>
          <a:xfrm>
            <a:off x="1209675" y="476250"/>
            <a:ext cx="99536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dirty="0"/>
              <a:t>Categories</a:t>
            </a:r>
            <a:r>
              <a:rPr lang="en-US" sz="3200" dirty="0"/>
              <a:t> </a:t>
            </a:r>
            <a:endParaRPr lang="en-US" sz="32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D346E-BB02-44A8-B06B-F88F5444322C}"/>
              </a:ext>
            </a:extLst>
          </p:cNvPr>
          <p:cNvSpPr txBox="1"/>
          <p:nvPr/>
        </p:nvSpPr>
        <p:spPr>
          <a:xfrm>
            <a:off x="977900" y="1966685"/>
            <a:ext cx="342355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Categories all come with  thousands of images</a:t>
            </a:r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r>
              <a:rPr lang="en-US" sz="2400" dirty="0">
                <a:cs typeface="Calibri"/>
              </a:rPr>
              <a:t>Provides me with many</a:t>
            </a:r>
          </a:p>
          <a:p>
            <a:pPr algn="ctr"/>
            <a:r>
              <a:rPr lang="en-US" sz="2400" dirty="0">
                <a:cs typeface="Calibri"/>
              </a:rPr>
              <a:t> different examples for each option</a:t>
            </a:r>
          </a:p>
        </p:txBody>
      </p:sp>
    </p:spTree>
    <p:extLst>
      <p:ext uri="{BB962C8B-B14F-4D97-AF65-F5344CB8AC3E}">
        <p14:creationId xmlns:p14="http://schemas.microsoft.com/office/powerpoint/2010/main" val="406228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B6A3264-0414-4239-97AE-3DD9965EF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0" r="2057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alibri"/>
              </a:rPr>
              <a:t>Dataset already normalized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alibri"/>
              </a:rPr>
              <a:t>Black and white images 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alibri"/>
              </a:rPr>
              <a:t>28 x 28 greyscale image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F93E8-45BB-4830-AA4C-9D5E38B70141}"/>
              </a:ext>
            </a:extLst>
          </p:cNvPr>
          <p:cNvSpPr txBox="1"/>
          <p:nvPr/>
        </p:nvSpPr>
        <p:spPr>
          <a:xfrm>
            <a:off x="1209675" y="476250"/>
            <a:ext cx="99536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dirty="0"/>
              <a:t>Data Processing</a:t>
            </a:r>
            <a:r>
              <a:rPr lang="en-US" sz="3200" dirty="0"/>
              <a:t> 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10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Training </a:t>
            </a:r>
            <a:endParaRPr lang="en-US" dirty="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When choosing how to train my program I wanted something fast with an accuracy over 90%, I found that by doing 5 passes of 1875 images. 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You can easily increase the images or passes to boost the accuracy, but you will also increase the time it takes to train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EA7D4B-420B-444F-8E60-F0BB221F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" b="9884"/>
          <a:stretch/>
        </p:blipFill>
        <p:spPr>
          <a:xfrm>
            <a:off x="6046271" y="2873145"/>
            <a:ext cx="5801258" cy="14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6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Display </a:t>
            </a:r>
            <a:endParaRPr lang="en-US" dirty="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alibri" panose="020F0502020204030204"/>
              </a:rPr>
              <a:t>I was able to output the test images and their predictions, the red names are the ones the code predicted wrong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alibri" panose="020F0502020204030204"/>
              </a:rPr>
              <a:t>In this example the code thought the sweater was as shirt 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E455D05-1475-4922-8C59-A9A4CD3E6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68" b="50109"/>
          <a:stretch/>
        </p:blipFill>
        <p:spPr>
          <a:xfrm>
            <a:off x="6461604" y="2734422"/>
            <a:ext cx="5010160" cy="21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Challenges 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29F-C4C5-48F5-A2D3-F001288C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+mn-lt"/>
                <a:cs typeface="+mn-lt"/>
              </a:rPr>
              <a:t>Clothing that looks the same </a:t>
            </a:r>
            <a:endParaRPr lang="en-US" sz="2000">
              <a:cs typeface="Calibri" panose="020F0502020204030204"/>
            </a:endParaRPr>
          </a:p>
          <a:p>
            <a:pPr marL="9144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alibri" panose="020F0502020204030204"/>
              </a:rPr>
              <a:t>Shirts vs hoodies</a:t>
            </a:r>
          </a:p>
          <a:p>
            <a:pPr marL="9144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alibri" panose="020F0502020204030204"/>
              </a:rPr>
              <a:t>Boots vs sneakers </a:t>
            </a:r>
          </a:p>
          <a:p>
            <a:pPr marL="9144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cs typeface="Calibri" panose="020F0502020204030204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cs typeface="Calibri" panose="020F0502020204030204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185519E-D436-484D-8769-98E16F78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94" y="1338238"/>
            <a:ext cx="5600478" cy="35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1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FF7E-C61C-4F62-AD17-1C3E7B3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  <a:p>
            <a:endParaRPr lang="en-US"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B924A4-0C91-4B0C-AE25-1D29BD8B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I was able to get my project up to 93% accuracy with only 5 passes. Adding more passes we can easily get the program up closer to 99%.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11DE6285-7A32-43BA-8D75-F4E04223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589688"/>
            <a:ext cx="4935970" cy="31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Widescreen</PresentationFormat>
  <Paragraphs>19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Clothing detection  with machine learning </vt:lpstr>
      <vt:lpstr>My Goals </vt:lpstr>
      <vt:lpstr>Dataset  </vt:lpstr>
      <vt:lpstr> </vt:lpstr>
      <vt:lpstr> </vt:lpstr>
      <vt:lpstr>Training  </vt:lpstr>
      <vt:lpstr>Display  </vt:lpstr>
      <vt:lpstr>Challenges  </vt:lpstr>
      <vt:lpstr>Results </vt:lpstr>
      <vt:lpstr>Implementations </vt:lpstr>
      <vt:lpstr>Conclusion </vt:lpstr>
      <vt:lpstr>References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298</cp:revision>
  <dcterms:created xsi:type="dcterms:W3CDTF">2021-12-08T18:19:10Z</dcterms:created>
  <dcterms:modified xsi:type="dcterms:W3CDTF">2021-12-10T13:09:28Z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