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Helvetica Neue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iLGRxyJGn5XDtcN42nNWM5kPyt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C5EB1E-8038-4C64-A5A2-410D48D467D0}">
  <a:tblStyle styleId="{C8C5EB1E-8038-4C64-A5A2-410D48D467D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bold.fntdata"/><Relationship Id="rId10" Type="http://schemas.openxmlformats.org/officeDocument/2006/relationships/font" Target="fonts/HelveticaNeue-regular.fntdata"/><Relationship Id="rId13" Type="http://schemas.openxmlformats.org/officeDocument/2006/relationships/font" Target="fonts/HelveticaNeue-boldItalic.fntdata"/><Relationship Id="rId12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Recoded Gender from categorical to binary; and BMI continuous -&gt; </a:t>
            </a:r>
            <a:r>
              <a:rPr lang="en-US"/>
              <a:t>categorical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our </a:t>
            </a:r>
            <a:r>
              <a:rPr lang="en-US"/>
              <a:t>analysis, we removed the features weight and height because this results in an extremely high accuracy because they are used to directly calculate the BMI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we did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Descrbe()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Corr()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Plotted scatterplots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Linear regression analysis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Nothing is associated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Nothing is strongly correlated</a:t>
            </a:r>
            <a:endParaRPr/>
          </a:p>
        </p:txBody>
      </p:sp>
      <p:sp>
        <p:nvSpPr>
          <p:cNvPr id="111" name="Google Shape;11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K-NN model, all features but height and weight were used.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showed that the model has low precision and accuracy in general.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poor accuracy and precision of this model is also reflected in the confusion matrix where there are many false positives and false negatives.</a:t>
            </a:r>
            <a:endParaRPr/>
          </a:p>
        </p:txBody>
      </p:sp>
      <p:sp>
        <p:nvSpPr>
          <p:cNvPr id="120" name="Google Shape;12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-1" t="2088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>
            <p:ph type="ctrTitle"/>
          </p:nvPr>
        </p:nvSpPr>
        <p:spPr>
          <a:xfrm>
            <a:off x="477975" y="1122372"/>
            <a:ext cx="5618100" cy="22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Helvetica Neue"/>
              <a:buNone/>
            </a:pPr>
            <a:r>
              <a:rPr b="0" i="0" lang="en-US" sz="3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HL5230-Applied Machine Learning for Health Data</a:t>
            </a:r>
            <a:br>
              <a:rPr b="0" i="0" lang="en-US" sz="3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3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Datathon #1</a:t>
            </a:r>
            <a:endParaRPr sz="3700">
              <a:solidFill>
                <a:schemeClr val="lt1"/>
              </a:solidFill>
            </a:endParaRPr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477980" y="4872922"/>
            <a:ext cx="4023359" cy="1208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b="1" lang="en-US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 20-CHL5230-F23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en-U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Hunter Pozzebon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en-U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Emily Lau 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en-U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Arij Al Chawaf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93" name="Google Shape;93;p1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>
            <p:ph type="ctrTitle"/>
          </p:nvPr>
        </p:nvSpPr>
        <p:spPr>
          <a:xfrm>
            <a:off x="477975" y="3392171"/>
            <a:ext cx="5618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Helvetica Neue"/>
              <a:buNone/>
            </a:pPr>
            <a:r>
              <a:rPr lang="en-US" sz="3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Factors that Influence BMI</a:t>
            </a:r>
            <a:endParaRPr sz="3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75" y="934123"/>
            <a:ext cx="10234498" cy="189172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"/>
          <p:cNvSpPr txBox="1"/>
          <p:nvPr>
            <p:ph type="title"/>
          </p:nvPr>
        </p:nvSpPr>
        <p:spPr>
          <a:xfrm>
            <a:off x="283350" y="155023"/>
            <a:ext cx="102345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r>
              <a:rPr lang="en-US"/>
              <a:t>Data Engineering</a:t>
            </a:r>
            <a:br>
              <a:rPr lang="en-US"/>
            </a:br>
            <a:endParaRPr/>
          </a:p>
        </p:txBody>
      </p:sp>
      <p:sp>
        <p:nvSpPr>
          <p:cNvPr id="102" name="Google Shape;102;p4"/>
          <p:cNvSpPr/>
          <p:nvPr/>
        </p:nvSpPr>
        <p:spPr>
          <a:xfrm>
            <a:off x="796425" y="934088"/>
            <a:ext cx="634200" cy="1875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9172775" y="891038"/>
            <a:ext cx="1174800" cy="196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"/>
          <p:cNvSpPr txBox="1"/>
          <p:nvPr>
            <p:ph type="title"/>
          </p:nvPr>
        </p:nvSpPr>
        <p:spPr>
          <a:xfrm>
            <a:off x="283350" y="3810324"/>
            <a:ext cx="102345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r>
              <a:rPr lang="en-US"/>
              <a:t>Questions &amp; </a:t>
            </a:r>
            <a:r>
              <a:rPr lang="en-US"/>
              <a:t>Analysis</a:t>
            </a:r>
            <a:r>
              <a:rPr lang="en-US"/>
              <a:t> Methods</a:t>
            </a:r>
            <a:br>
              <a:rPr lang="en-US"/>
            </a:br>
            <a:endParaRPr/>
          </a:p>
        </p:txBody>
      </p:sp>
      <p:sp>
        <p:nvSpPr>
          <p:cNvPr id="105" name="Google Shape;105;p4"/>
          <p:cNvSpPr txBox="1"/>
          <p:nvPr/>
        </p:nvSpPr>
        <p:spPr>
          <a:xfrm>
            <a:off x="412950" y="4817800"/>
            <a:ext cx="10751700" cy="17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100"/>
              <a:buFont typeface="Calibri"/>
              <a:buAutoNum type="arabicPeriod"/>
            </a:pPr>
            <a:r>
              <a:rPr lang="en-US" sz="3100">
                <a:solidFill>
                  <a:srgbClr val="33333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What factors are associated with BMI? → Regression Analysis</a:t>
            </a:r>
            <a:endParaRPr sz="31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100"/>
              <a:buFont typeface="Calibri"/>
              <a:buAutoNum type="arabicPeriod"/>
            </a:pPr>
            <a:r>
              <a:rPr lang="en-US" sz="31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Which factors best predict BMI? </a:t>
            </a:r>
            <a:r>
              <a:rPr lang="en-US" sz="3100">
                <a:solidFill>
                  <a:srgbClr val="33333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→  K-NN Analysis</a:t>
            </a:r>
            <a:endParaRPr sz="31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100"/>
              <a:buFont typeface="Calibri"/>
              <a:buAutoNum type="arabicPeriod"/>
            </a:pPr>
            <a:r>
              <a:rPr lang="en-US" sz="31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Which factors are related to each other? </a:t>
            </a:r>
            <a:r>
              <a:rPr lang="en-US" sz="3100">
                <a:solidFill>
                  <a:srgbClr val="33333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→  K-Means Analysis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2825" y="3030700"/>
            <a:ext cx="2164225" cy="157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23325" y="3049225"/>
            <a:ext cx="2164225" cy="1575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type="title"/>
          </p:nvPr>
        </p:nvSpPr>
        <p:spPr>
          <a:xfrm>
            <a:off x="210671" y="132043"/>
            <a:ext cx="11627223" cy="9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Are any features correlated or associated with BMI?</a:t>
            </a:r>
            <a:endParaRPr/>
          </a:p>
        </p:txBody>
      </p:sp>
      <p:pic>
        <p:nvPicPr>
          <p:cNvPr descr="A group of colorful graphs&#10;&#10;Description automatically generated" id="114" name="Google Shape;114;p2"/>
          <p:cNvPicPr preferRelativeResize="0"/>
          <p:nvPr/>
        </p:nvPicPr>
        <p:blipFill rotWithShape="1">
          <a:blip r:embed="rId3">
            <a:alphaModFix/>
          </a:blip>
          <a:srcRect b="34128" l="0" r="0" t="0"/>
          <a:stretch/>
        </p:blipFill>
        <p:spPr>
          <a:xfrm>
            <a:off x="4930600" y="2080200"/>
            <a:ext cx="7261400" cy="35745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5" name="Google Shape;115;p2"/>
          <p:cNvGraphicFramePr/>
          <p:nvPr/>
        </p:nvGraphicFramePr>
        <p:xfrm>
          <a:off x="280711" y="18031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{C8C5EB1E-8038-4C64-A5A2-410D48D467D0}</a:tableStyleId>
              </a:tblPr>
              <a:tblGrid>
                <a:gridCol w="1136550"/>
                <a:gridCol w="1201225"/>
                <a:gridCol w="975750"/>
                <a:gridCol w="1208650"/>
              </a:tblGrid>
              <a:tr h="606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Feature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Estimate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P-Value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Correlation with BMI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442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Age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-0.000089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0.972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-0.0002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2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Gender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0.022469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0.809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0.0015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5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Calorie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Intake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0.000062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0.423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0.0052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5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Sugar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Intake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0.000465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0.74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0.0021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5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Physical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Activity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-0.000475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0.58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-0.0036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Fast Food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Frequency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0.012170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0.701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0.0026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5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Screen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Time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/>
                        <a:t>0.009585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0.4603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0.0048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6" name="Google Shape;116;p2"/>
          <p:cNvSpPr txBox="1"/>
          <p:nvPr>
            <p:ph type="title"/>
          </p:nvPr>
        </p:nvSpPr>
        <p:spPr>
          <a:xfrm>
            <a:off x="728375" y="1180625"/>
            <a:ext cx="110466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1800"/>
              <a:t>Regression Analysis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title"/>
          </p:nvPr>
        </p:nvSpPr>
        <p:spPr>
          <a:xfrm>
            <a:off x="201975" y="10023"/>
            <a:ext cx="10367700" cy="9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Which features best predict a high BMI? </a:t>
            </a:r>
            <a:endParaRPr/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 b="520" l="0" r="217" t="3646"/>
          <a:stretch/>
        </p:blipFill>
        <p:spPr>
          <a:xfrm>
            <a:off x="661351" y="1354674"/>
            <a:ext cx="5310050" cy="21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1050" y="915450"/>
            <a:ext cx="3422425" cy="270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"/>
          <p:cNvSpPr/>
          <p:nvPr/>
        </p:nvSpPr>
        <p:spPr>
          <a:xfrm>
            <a:off x="2088650" y="1266775"/>
            <a:ext cx="1047900" cy="2278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70950" y="4839022"/>
            <a:ext cx="2645176" cy="19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"/>
          <p:cNvSpPr txBox="1"/>
          <p:nvPr/>
        </p:nvSpPr>
        <p:spPr>
          <a:xfrm>
            <a:off x="1010750" y="4393525"/>
            <a:ext cx="369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Sugar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Intake &amp; BMI, K=3</a:t>
            </a:r>
            <a:endParaRPr/>
          </a:p>
        </p:txBody>
      </p:sp>
      <p:sp>
        <p:nvSpPr>
          <p:cNvPr id="128" name="Google Shape;128;p3"/>
          <p:cNvSpPr txBox="1"/>
          <p:nvPr>
            <p:ph type="title"/>
          </p:nvPr>
        </p:nvSpPr>
        <p:spPr>
          <a:xfrm>
            <a:off x="201975" y="3560423"/>
            <a:ext cx="10367700" cy="9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Are any features related to each other?</a:t>
            </a:r>
            <a:endParaRPr/>
          </a:p>
        </p:txBody>
      </p:sp>
      <p:sp>
        <p:nvSpPr>
          <p:cNvPr id="129" name="Google Shape;129;p3"/>
          <p:cNvSpPr txBox="1"/>
          <p:nvPr/>
        </p:nvSpPr>
        <p:spPr>
          <a:xfrm>
            <a:off x="5444650" y="4393525"/>
            <a:ext cx="512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Sugar_Intake &amp; Physical_Activity, K=3</a:t>
            </a:r>
            <a:endParaRPr/>
          </a:p>
        </p:txBody>
      </p:sp>
      <p:pic>
        <p:nvPicPr>
          <p:cNvPr id="130" name="Google Shape;130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9575" y="4839025"/>
            <a:ext cx="2585449" cy="19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"/>
          <p:cNvSpPr txBox="1"/>
          <p:nvPr/>
        </p:nvSpPr>
        <p:spPr>
          <a:xfrm>
            <a:off x="661375" y="794925"/>
            <a:ext cx="53100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K-NN Model Results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2023-09-22T01:14:51Z</dcterms:created>
  <dc:creator>Arij Al Chawaf</dc:creator>
</cp:coreProperties>
</file>