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C459-7BC5-43A8-B53D-60EC924E3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A08D9-C9AB-4FDC-B796-EE7D134A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6BEE-12A6-46BF-BEB2-EE438F46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479D-68CF-4D40-B54F-B9375C47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64A2-8118-42AF-A3D3-E5F5AB82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ADE8-6406-4F9D-9021-E2BEA49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09327-09FF-4B2C-BF6D-AE66408DE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07E4-235B-44B0-93F6-3A329FE0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0C7C-5345-4B1C-8A5E-58D9CBC2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89AA-6645-4950-AF51-99E3CA07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BAACE-BE4B-4AAB-9F33-68F446A8D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1368-7D3A-4475-82AF-C5875764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DDB1-FDA5-4B7F-8303-7C01A095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5384-D218-4940-A08B-1717E7FC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20B0-9FAC-41EE-BEA4-1455BBE9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83D5-DA3A-4BB6-91E4-DAF2F4E9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9455-864F-49FC-A6D1-04A82A51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B821-252D-4733-9C7D-536B6DC4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B1BA-3E42-490B-AB74-E5C8FE16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A9E9-38E0-462A-8916-5EACF788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C1FC-BF05-4BBA-8A12-432B9E20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82CF-C83F-4A13-8369-F39BA1F1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2F78-FC1D-4993-8F2E-9A5196E3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7036-454D-4F6E-8B73-B3719D6A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971B-852B-4C37-9538-BA068A3B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433D-5CC4-4BD3-B850-4CD2ADAB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7036-3ED1-41CB-BD1E-C8638A852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FB405-C0D7-49F3-BB18-278781D5F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8878-EAC6-46FD-9CB5-B9AA16D8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26151-2EDB-4861-ABBE-012870E6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E66A9-D51D-45C2-9970-04C0437B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80-AAA5-45D5-9A33-AE2A8E96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019A-CDF0-46F4-8AB1-CFBCA434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067E7-0822-4AF1-91C0-1BF79FA7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01941-140B-4054-ABCD-D7E018D55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41622-47E2-457F-9360-B5E17C52A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77B9A-C769-4D26-A794-707EF8E9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2FC59-6058-46E0-8DEA-4E1A7A3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574E2-D286-4A31-8AB8-E0155AA2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CA88-6B2F-4DFB-9E5D-49305B03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26E4-C9D9-4EB5-84D5-8C2DB874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E33B-4953-4809-ABD9-DDE1BAB4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1CA31-A9ED-45F5-8633-01D2B7A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4C5E3-C818-4DBF-8F7C-6A665813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BEF21-52E4-46F8-9470-09F0D3A9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427DB-542C-4968-A2E2-A1623A5E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D181-BFF5-4107-9DA2-1AAEAFCA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4B30-7610-41BE-B6B6-868833EB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F22FA-3338-4AA7-A2CB-EFB62E160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EAF6-F62A-4432-9160-CF7BD36E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49AA-25F2-4194-87A0-D926D76D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1D3F-D1A1-4F6C-A987-BE9B6652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B6CE-755D-4FF0-9FC6-6A2D94EA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13F08-F413-4F1F-95E7-120E2B1E6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4821-5C89-4D9E-8C98-84FEA1DD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F98D8-49F1-4188-8B42-CFCD7BA4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6BECF-CAEE-4C31-860B-9935A59F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99BF-D0F6-44BB-8EA8-034F4B9E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504DD-0F0C-44A5-9236-05A09844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02DC-E38F-4C9C-9003-6449598F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EB02-7DFD-464D-BB06-E360F35F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27A2-B8DC-48A0-A98E-0B5EBAAA303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6030-CFDA-47F0-85CD-182ACCDD7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B235-4B47-42E0-8B50-F1427D06F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8DD9-C2D3-4F7E-8E41-AC2CBFD9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1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F136F3-7B5B-460B-8E5F-B6B1720250E1}"/>
              </a:ext>
            </a:extLst>
          </p:cNvPr>
          <p:cNvSpPr/>
          <p:nvPr/>
        </p:nvSpPr>
        <p:spPr>
          <a:xfrm>
            <a:off x="1669003" y="2412507"/>
            <a:ext cx="2441359" cy="2032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Client App</a:t>
            </a:r>
          </a:p>
          <a:p>
            <a:pPr algn="ctr"/>
            <a:r>
              <a:rPr lang="en-US" dirty="0"/>
              <a:t>Browser based</a:t>
            </a:r>
          </a:p>
          <a:p>
            <a:pPr algn="ctr"/>
            <a:r>
              <a:rPr lang="en-US" dirty="0"/>
              <a:t>React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8ED8C-8198-454D-B2C2-1A83ADB43688}"/>
              </a:ext>
            </a:extLst>
          </p:cNvPr>
          <p:cNvSpPr/>
          <p:nvPr/>
        </p:nvSpPr>
        <p:spPr>
          <a:xfrm>
            <a:off x="6095998" y="350130"/>
            <a:ext cx="2604657" cy="2032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Authentication Service</a:t>
            </a:r>
          </a:p>
          <a:p>
            <a:pPr algn="ctr"/>
            <a:r>
              <a:rPr lang="en-US" dirty="0"/>
              <a:t>\token</a:t>
            </a:r>
          </a:p>
          <a:p>
            <a:pPr algn="ctr"/>
            <a:r>
              <a:rPr lang="en-US" dirty="0"/>
              <a:t>\register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267D00-85FD-44C2-BD8D-500A985F1F8A}"/>
              </a:ext>
            </a:extLst>
          </p:cNvPr>
          <p:cNvSpPr/>
          <p:nvPr/>
        </p:nvSpPr>
        <p:spPr>
          <a:xfrm>
            <a:off x="6095999" y="3983652"/>
            <a:ext cx="2441359" cy="2032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Service</a:t>
            </a:r>
          </a:p>
          <a:p>
            <a:pPr algn="ctr"/>
            <a:r>
              <a:rPr lang="en-US" dirty="0"/>
              <a:t>\customers</a:t>
            </a:r>
          </a:p>
          <a:p>
            <a:pPr algn="ctr"/>
            <a:r>
              <a:rPr lang="en-US" dirty="0"/>
              <a:t>\events</a:t>
            </a:r>
          </a:p>
          <a:p>
            <a:pPr algn="ctr"/>
            <a:r>
              <a:rPr lang="en-US" dirty="0"/>
              <a:t>\registration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31707-51C2-4A51-9E2F-B7F8D8DF803E}"/>
              </a:ext>
            </a:extLst>
          </p:cNvPr>
          <p:cNvCxnSpPr>
            <a:cxnSpLocks/>
          </p:cNvCxnSpPr>
          <p:nvPr/>
        </p:nvCxnSpPr>
        <p:spPr>
          <a:xfrm flipV="1">
            <a:off x="3798902" y="1722268"/>
            <a:ext cx="2379956" cy="1050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A1133-451B-43E6-BC05-56CD14132953}"/>
              </a:ext>
            </a:extLst>
          </p:cNvPr>
          <p:cNvCxnSpPr>
            <a:cxnSpLocks/>
          </p:cNvCxnSpPr>
          <p:nvPr/>
        </p:nvCxnSpPr>
        <p:spPr>
          <a:xfrm>
            <a:off x="3916532" y="4009378"/>
            <a:ext cx="2179466" cy="802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F07B9-39B0-4FAD-8E4A-4A61450DD331}"/>
              </a:ext>
            </a:extLst>
          </p:cNvPr>
          <p:cNvCxnSpPr>
            <a:cxnSpLocks/>
          </p:cNvCxnSpPr>
          <p:nvPr/>
        </p:nvCxnSpPr>
        <p:spPr>
          <a:xfrm>
            <a:off x="7398326" y="2419939"/>
            <a:ext cx="0" cy="1461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Hunter [USA]</dc:creator>
  <cp:lastModifiedBy>Thomas, Hunter [USA]</cp:lastModifiedBy>
  <cp:revision>2</cp:revision>
  <dcterms:created xsi:type="dcterms:W3CDTF">2022-10-14T14:38:08Z</dcterms:created>
  <dcterms:modified xsi:type="dcterms:W3CDTF">2022-10-17T15:24:29Z</dcterms:modified>
</cp:coreProperties>
</file>