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9" r:id="rId8"/>
    <p:sldId id="272" r:id="rId9"/>
    <p:sldId id="268" r:id="rId10"/>
    <p:sldId id="270" r:id="rId11"/>
    <p:sldId id="271"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43" autoAdjust="0"/>
    <p:restoredTop sz="94660"/>
  </p:normalViewPr>
  <p:slideViewPr>
    <p:cSldViewPr snapToGrid="0">
      <p:cViewPr varScale="1">
        <p:scale>
          <a:sx n="64" d="100"/>
          <a:sy n="64" d="100"/>
        </p:scale>
        <p:origin x="7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6279D-42B0-087C-D08B-3A0A2D2FCA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D09B0C-5605-ACF8-B7CF-7A78F9E52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FE4A8D-CB11-A86C-D591-0F7F3945C2BB}"/>
              </a:ext>
            </a:extLst>
          </p:cNvPr>
          <p:cNvSpPr>
            <a:spLocks noGrp="1"/>
          </p:cNvSpPr>
          <p:nvPr>
            <p:ph type="dt" sz="half" idx="10"/>
          </p:nvPr>
        </p:nvSpPr>
        <p:spPr/>
        <p:txBody>
          <a:bodyPr/>
          <a:lstStyle/>
          <a:p>
            <a:fld id="{2EA55891-9B62-4781-81CE-FF15EE24F24F}" type="datetimeFigureOut">
              <a:rPr lang="en-IN" smtClean="0"/>
              <a:t>11-12-2022</a:t>
            </a:fld>
            <a:endParaRPr lang="en-IN"/>
          </a:p>
        </p:txBody>
      </p:sp>
      <p:sp>
        <p:nvSpPr>
          <p:cNvPr id="5" name="Footer Placeholder 4">
            <a:extLst>
              <a:ext uri="{FF2B5EF4-FFF2-40B4-BE49-F238E27FC236}">
                <a16:creationId xmlns:a16="http://schemas.microsoft.com/office/drawing/2014/main" id="{44435209-86A1-226D-6D8D-DC6B7582CF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7ACB04-CA33-DE94-BA1A-19CA4B8CB56A}"/>
              </a:ext>
            </a:extLst>
          </p:cNvPr>
          <p:cNvSpPr>
            <a:spLocks noGrp="1"/>
          </p:cNvSpPr>
          <p:nvPr>
            <p:ph type="sldNum" sz="quarter" idx="12"/>
          </p:nvPr>
        </p:nvSpPr>
        <p:spPr/>
        <p:txBody>
          <a:bodyPr/>
          <a:lstStyle/>
          <a:p>
            <a:fld id="{10D11247-3246-43EE-9A4F-ECF1484373CC}" type="slidenum">
              <a:rPr lang="en-IN" smtClean="0"/>
              <a:t>‹#›</a:t>
            </a:fld>
            <a:endParaRPr lang="en-IN"/>
          </a:p>
        </p:txBody>
      </p:sp>
    </p:spTree>
    <p:extLst>
      <p:ext uri="{BB962C8B-B14F-4D97-AF65-F5344CB8AC3E}">
        <p14:creationId xmlns:p14="http://schemas.microsoft.com/office/powerpoint/2010/main" val="3336519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58C1A-60BC-9138-F087-9361458CC9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5DAB16-CCA3-C74D-B9C1-5ED58E98AE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910332-1F5C-9615-E995-548A6C2BDEBD}"/>
              </a:ext>
            </a:extLst>
          </p:cNvPr>
          <p:cNvSpPr>
            <a:spLocks noGrp="1"/>
          </p:cNvSpPr>
          <p:nvPr>
            <p:ph type="dt" sz="half" idx="10"/>
          </p:nvPr>
        </p:nvSpPr>
        <p:spPr/>
        <p:txBody>
          <a:bodyPr/>
          <a:lstStyle/>
          <a:p>
            <a:fld id="{2EA55891-9B62-4781-81CE-FF15EE24F24F}" type="datetimeFigureOut">
              <a:rPr lang="en-IN" smtClean="0"/>
              <a:t>11-12-2022</a:t>
            </a:fld>
            <a:endParaRPr lang="en-IN"/>
          </a:p>
        </p:txBody>
      </p:sp>
      <p:sp>
        <p:nvSpPr>
          <p:cNvPr id="5" name="Footer Placeholder 4">
            <a:extLst>
              <a:ext uri="{FF2B5EF4-FFF2-40B4-BE49-F238E27FC236}">
                <a16:creationId xmlns:a16="http://schemas.microsoft.com/office/drawing/2014/main" id="{8D9BF954-B6A7-6A67-71EA-7768E3A155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D54FC4-36BD-3A30-F1D6-803A7E6D2CB7}"/>
              </a:ext>
            </a:extLst>
          </p:cNvPr>
          <p:cNvSpPr>
            <a:spLocks noGrp="1"/>
          </p:cNvSpPr>
          <p:nvPr>
            <p:ph type="sldNum" sz="quarter" idx="12"/>
          </p:nvPr>
        </p:nvSpPr>
        <p:spPr/>
        <p:txBody>
          <a:bodyPr/>
          <a:lstStyle/>
          <a:p>
            <a:fld id="{10D11247-3246-43EE-9A4F-ECF1484373CC}" type="slidenum">
              <a:rPr lang="en-IN" smtClean="0"/>
              <a:t>‹#›</a:t>
            </a:fld>
            <a:endParaRPr lang="en-IN"/>
          </a:p>
        </p:txBody>
      </p:sp>
    </p:spTree>
    <p:extLst>
      <p:ext uri="{BB962C8B-B14F-4D97-AF65-F5344CB8AC3E}">
        <p14:creationId xmlns:p14="http://schemas.microsoft.com/office/powerpoint/2010/main" val="392679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5140E5-5EA7-2E19-9869-EF6E5385B0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F6C3A5-F827-F1B4-6583-1BFAA4DD3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14DE9D-4388-950F-8BE6-D223EF3DB96F}"/>
              </a:ext>
            </a:extLst>
          </p:cNvPr>
          <p:cNvSpPr>
            <a:spLocks noGrp="1"/>
          </p:cNvSpPr>
          <p:nvPr>
            <p:ph type="dt" sz="half" idx="10"/>
          </p:nvPr>
        </p:nvSpPr>
        <p:spPr/>
        <p:txBody>
          <a:bodyPr/>
          <a:lstStyle/>
          <a:p>
            <a:fld id="{2EA55891-9B62-4781-81CE-FF15EE24F24F}" type="datetimeFigureOut">
              <a:rPr lang="en-IN" smtClean="0"/>
              <a:t>11-12-2022</a:t>
            </a:fld>
            <a:endParaRPr lang="en-IN"/>
          </a:p>
        </p:txBody>
      </p:sp>
      <p:sp>
        <p:nvSpPr>
          <p:cNvPr id="5" name="Footer Placeholder 4">
            <a:extLst>
              <a:ext uri="{FF2B5EF4-FFF2-40B4-BE49-F238E27FC236}">
                <a16:creationId xmlns:a16="http://schemas.microsoft.com/office/drawing/2014/main" id="{9B4F868A-CFF3-F04A-0AC5-02FE47F8B7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FD980-5FAA-63F9-ED02-6FCA3BFB93FD}"/>
              </a:ext>
            </a:extLst>
          </p:cNvPr>
          <p:cNvSpPr>
            <a:spLocks noGrp="1"/>
          </p:cNvSpPr>
          <p:nvPr>
            <p:ph type="sldNum" sz="quarter" idx="12"/>
          </p:nvPr>
        </p:nvSpPr>
        <p:spPr/>
        <p:txBody>
          <a:bodyPr/>
          <a:lstStyle/>
          <a:p>
            <a:fld id="{10D11247-3246-43EE-9A4F-ECF1484373CC}" type="slidenum">
              <a:rPr lang="en-IN" smtClean="0"/>
              <a:t>‹#›</a:t>
            </a:fld>
            <a:endParaRPr lang="en-IN"/>
          </a:p>
        </p:txBody>
      </p:sp>
    </p:spTree>
    <p:extLst>
      <p:ext uri="{BB962C8B-B14F-4D97-AF65-F5344CB8AC3E}">
        <p14:creationId xmlns:p14="http://schemas.microsoft.com/office/powerpoint/2010/main" val="397146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AD38-296C-7830-6543-FF1D4BD433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8A0FD8-1B1F-3DEB-EE24-FB436721AE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5D74F-931E-9D84-1985-4BDFCEE5C821}"/>
              </a:ext>
            </a:extLst>
          </p:cNvPr>
          <p:cNvSpPr>
            <a:spLocks noGrp="1"/>
          </p:cNvSpPr>
          <p:nvPr>
            <p:ph type="dt" sz="half" idx="10"/>
          </p:nvPr>
        </p:nvSpPr>
        <p:spPr/>
        <p:txBody>
          <a:bodyPr/>
          <a:lstStyle/>
          <a:p>
            <a:fld id="{2EA55891-9B62-4781-81CE-FF15EE24F24F}" type="datetimeFigureOut">
              <a:rPr lang="en-IN" smtClean="0"/>
              <a:t>11-12-2022</a:t>
            </a:fld>
            <a:endParaRPr lang="en-IN"/>
          </a:p>
        </p:txBody>
      </p:sp>
      <p:sp>
        <p:nvSpPr>
          <p:cNvPr id="5" name="Footer Placeholder 4">
            <a:extLst>
              <a:ext uri="{FF2B5EF4-FFF2-40B4-BE49-F238E27FC236}">
                <a16:creationId xmlns:a16="http://schemas.microsoft.com/office/drawing/2014/main" id="{D5E7C4B1-EA6E-BD44-81E6-13E41FA99C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4A5983-8589-99E8-204C-7A6DCD2CD483}"/>
              </a:ext>
            </a:extLst>
          </p:cNvPr>
          <p:cNvSpPr>
            <a:spLocks noGrp="1"/>
          </p:cNvSpPr>
          <p:nvPr>
            <p:ph type="sldNum" sz="quarter" idx="12"/>
          </p:nvPr>
        </p:nvSpPr>
        <p:spPr/>
        <p:txBody>
          <a:bodyPr/>
          <a:lstStyle/>
          <a:p>
            <a:fld id="{10D11247-3246-43EE-9A4F-ECF1484373CC}" type="slidenum">
              <a:rPr lang="en-IN" smtClean="0"/>
              <a:t>‹#›</a:t>
            </a:fld>
            <a:endParaRPr lang="en-IN"/>
          </a:p>
        </p:txBody>
      </p:sp>
    </p:spTree>
    <p:extLst>
      <p:ext uri="{BB962C8B-B14F-4D97-AF65-F5344CB8AC3E}">
        <p14:creationId xmlns:p14="http://schemas.microsoft.com/office/powerpoint/2010/main" val="1421407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77071-B91B-DFA9-C90A-FCAC582BA3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227900-14FF-C136-2031-32664E5497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E4779F-2819-698D-1121-B8AD041B4489}"/>
              </a:ext>
            </a:extLst>
          </p:cNvPr>
          <p:cNvSpPr>
            <a:spLocks noGrp="1"/>
          </p:cNvSpPr>
          <p:nvPr>
            <p:ph type="dt" sz="half" idx="10"/>
          </p:nvPr>
        </p:nvSpPr>
        <p:spPr/>
        <p:txBody>
          <a:bodyPr/>
          <a:lstStyle/>
          <a:p>
            <a:fld id="{2EA55891-9B62-4781-81CE-FF15EE24F24F}" type="datetimeFigureOut">
              <a:rPr lang="en-IN" smtClean="0"/>
              <a:t>11-12-2022</a:t>
            </a:fld>
            <a:endParaRPr lang="en-IN"/>
          </a:p>
        </p:txBody>
      </p:sp>
      <p:sp>
        <p:nvSpPr>
          <p:cNvPr id="5" name="Footer Placeholder 4">
            <a:extLst>
              <a:ext uri="{FF2B5EF4-FFF2-40B4-BE49-F238E27FC236}">
                <a16:creationId xmlns:a16="http://schemas.microsoft.com/office/drawing/2014/main" id="{27658755-795E-7ADF-04D9-615C93D43C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5BBC7-EE04-75A3-D0D1-AF53044D97BF}"/>
              </a:ext>
            </a:extLst>
          </p:cNvPr>
          <p:cNvSpPr>
            <a:spLocks noGrp="1"/>
          </p:cNvSpPr>
          <p:nvPr>
            <p:ph type="sldNum" sz="quarter" idx="12"/>
          </p:nvPr>
        </p:nvSpPr>
        <p:spPr/>
        <p:txBody>
          <a:bodyPr/>
          <a:lstStyle/>
          <a:p>
            <a:fld id="{10D11247-3246-43EE-9A4F-ECF1484373CC}" type="slidenum">
              <a:rPr lang="en-IN" smtClean="0"/>
              <a:t>‹#›</a:t>
            </a:fld>
            <a:endParaRPr lang="en-IN"/>
          </a:p>
        </p:txBody>
      </p:sp>
    </p:spTree>
    <p:extLst>
      <p:ext uri="{BB962C8B-B14F-4D97-AF65-F5344CB8AC3E}">
        <p14:creationId xmlns:p14="http://schemas.microsoft.com/office/powerpoint/2010/main" val="1684006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F58D3-22AB-ED09-B777-5F3B806B40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B67CFF-65D2-D57E-A4E6-3612F10CF5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0D4850-375A-4928-FE87-F5A7EA73F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42324D-4110-2A37-B6DD-619B1C20370D}"/>
              </a:ext>
            </a:extLst>
          </p:cNvPr>
          <p:cNvSpPr>
            <a:spLocks noGrp="1"/>
          </p:cNvSpPr>
          <p:nvPr>
            <p:ph type="dt" sz="half" idx="10"/>
          </p:nvPr>
        </p:nvSpPr>
        <p:spPr/>
        <p:txBody>
          <a:bodyPr/>
          <a:lstStyle/>
          <a:p>
            <a:fld id="{2EA55891-9B62-4781-81CE-FF15EE24F24F}" type="datetimeFigureOut">
              <a:rPr lang="en-IN" smtClean="0"/>
              <a:t>11-12-2022</a:t>
            </a:fld>
            <a:endParaRPr lang="en-IN"/>
          </a:p>
        </p:txBody>
      </p:sp>
      <p:sp>
        <p:nvSpPr>
          <p:cNvPr id="6" name="Footer Placeholder 5">
            <a:extLst>
              <a:ext uri="{FF2B5EF4-FFF2-40B4-BE49-F238E27FC236}">
                <a16:creationId xmlns:a16="http://schemas.microsoft.com/office/drawing/2014/main" id="{B25EB382-5CF3-94A0-BBCD-1830BBDEC0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023108-7B0B-F95D-5FB7-0681AA950B16}"/>
              </a:ext>
            </a:extLst>
          </p:cNvPr>
          <p:cNvSpPr>
            <a:spLocks noGrp="1"/>
          </p:cNvSpPr>
          <p:nvPr>
            <p:ph type="sldNum" sz="quarter" idx="12"/>
          </p:nvPr>
        </p:nvSpPr>
        <p:spPr/>
        <p:txBody>
          <a:bodyPr/>
          <a:lstStyle/>
          <a:p>
            <a:fld id="{10D11247-3246-43EE-9A4F-ECF1484373CC}" type="slidenum">
              <a:rPr lang="en-IN" smtClean="0"/>
              <a:t>‹#›</a:t>
            </a:fld>
            <a:endParaRPr lang="en-IN"/>
          </a:p>
        </p:txBody>
      </p:sp>
    </p:spTree>
    <p:extLst>
      <p:ext uri="{BB962C8B-B14F-4D97-AF65-F5344CB8AC3E}">
        <p14:creationId xmlns:p14="http://schemas.microsoft.com/office/powerpoint/2010/main" val="146131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15EC-320B-B148-FFFC-C4DD74B8C3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334354-AE22-8132-E500-F25E4A221C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47BF0A-AC1D-0894-C253-C92A16746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A1B6E8-43DC-9144-8100-491EE6676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A42F0D-82BE-46A0-2F84-5473FF59BA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A19DA8-521A-1EDC-0F85-36DC4B0CA5E2}"/>
              </a:ext>
            </a:extLst>
          </p:cNvPr>
          <p:cNvSpPr>
            <a:spLocks noGrp="1"/>
          </p:cNvSpPr>
          <p:nvPr>
            <p:ph type="dt" sz="half" idx="10"/>
          </p:nvPr>
        </p:nvSpPr>
        <p:spPr/>
        <p:txBody>
          <a:bodyPr/>
          <a:lstStyle/>
          <a:p>
            <a:fld id="{2EA55891-9B62-4781-81CE-FF15EE24F24F}" type="datetimeFigureOut">
              <a:rPr lang="en-IN" smtClean="0"/>
              <a:t>11-12-2022</a:t>
            </a:fld>
            <a:endParaRPr lang="en-IN"/>
          </a:p>
        </p:txBody>
      </p:sp>
      <p:sp>
        <p:nvSpPr>
          <p:cNvPr id="8" name="Footer Placeholder 7">
            <a:extLst>
              <a:ext uri="{FF2B5EF4-FFF2-40B4-BE49-F238E27FC236}">
                <a16:creationId xmlns:a16="http://schemas.microsoft.com/office/drawing/2014/main" id="{3050B6EA-8DA7-D31A-520D-9150375ECC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25008B-7301-F7FB-C04C-B79FA9F6A06B}"/>
              </a:ext>
            </a:extLst>
          </p:cNvPr>
          <p:cNvSpPr>
            <a:spLocks noGrp="1"/>
          </p:cNvSpPr>
          <p:nvPr>
            <p:ph type="sldNum" sz="quarter" idx="12"/>
          </p:nvPr>
        </p:nvSpPr>
        <p:spPr/>
        <p:txBody>
          <a:bodyPr/>
          <a:lstStyle/>
          <a:p>
            <a:fld id="{10D11247-3246-43EE-9A4F-ECF1484373CC}" type="slidenum">
              <a:rPr lang="en-IN" smtClean="0"/>
              <a:t>‹#›</a:t>
            </a:fld>
            <a:endParaRPr lang="en-IN"/>
          </a:p>
        </p:txBody>
      </p:sp>
    </p:spTree>
    <p:extLst>
      <p:ext uri="{BB962C8B-B14F-4D97-AF65-F5344CB8AC3E}">
        <p14:creationId xmlns:p14="http://schemas.microsoft.com/office/powerpoint/2010/main" val="177134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7973-76F2-97E3-5C92-2C311E38D1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693853-CCDF-29F8-0440-222BDCB2F2DF}"/>
              </a:ext>
            </a:extLst>
          </p:cNvPr>
          <p:cNvSpPr>
            <a:spLocks noGrp="1"/>
          </p:cNvSpPr>
          <p:nvPr>
            <p:ph type="dt" sz="half" idx="10"/>
          </p:nvPr>
        </p:nvSpPr>
        <p:spPr/>
        <p:txBody>
          <a:bodyPr/>
          <a:lstStyle/>
          <a:p>
            <a:fld id="{2EA55891-9B62-4781-81CE-FF15EE24F24F}" type="datetimeFigureOut">
              <a:rPr lang="en-IN" smtClean="0"/>
              <a:t>11-12-2022</a:t>
            </a:fld>
            <a:endParaRPr lang="en-IN"/>
          </a:p>
        </p:txBody>
      </p:sp>
      <p:sp>
        <p:nvSpPr>
          <p:cNvPr id="4" name="Footer Placeholder 3">
            <a:extLst>
              <a:ext uri="{FF2B5EF4-FFF2-40B4-BE49-F238E27FC236}">
                <a16:creationId xmlns:a16="http://schemas.microsoft.com/office/drawing/2014/main" id="{A41E56DB-895F-31D5-C0E3-ED7E016E28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648F81-1E8E-6B2B-1DB3-DC61257C34BE}"/>
              </a:ext>
            </a:extLst>
          </p:cNvPr>
          <p:cNvSpPr>
            <a:spLocks noGrp="1"/>
          </p:cNvSpPr>
          <p:nvPr>
            <p:ph type="sldNum" sz="quarter" idx="12"/>
          </p:nvPr>
        </p:nvSpPr>
        <p:spPr/>
        <p:txBody>
          <a:bodyPr/>
          <a:lstStyle/>
          <a:p>
            <a:fld id="{10D11247-3246-43EE-9A4F-ECF1484373CC}" type="slidenum">
              <a:rPr lang="en-IN" smtClean="0"/>
              <a:t>‹#›</a:t>
            </a:fld>
            <a:endParaRPr lang="en-IN"/>
          </a:p>
        </p:txBody>
      </p:sp>
    </p:spTree>
    <p:extLst>
      <p:ext uri="{BB962C8B-B14F-4D97-AF65-F5344CB8AC3E}">
        <p14:creationId xmlns:p14="http://schemas.microsoft.com/office/powerpoint/2010/main" val="369160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062451-1865-2948-3788-D0BBE99E0715}"/>
              </a:ext>
            </a:extLst>
          </p:cNvPr>
          <p:cNvSpPr>
            <a:spLocks noGrp="1"/>
          </p:cNvSpPr>
          <p:nvPr>
            <p:ph type="dt" sz="half" idx="10"/>
          </p:nvPr>
        </p:nvSpPr>
        <p:spPr/>
        <p:txBody>
          <a:bodyPr/>
          <a:lstStyle/>
          <a:p>
            <a:fld id="{2EA55891-9B62-4781-81CE-FF15EE24F24F}" type="datetimeFigureOut">
              <a:rPr lang="en-IN" smtClean="0"/>
              <a:t>11-12-2022</a:t>
            </a:fld>
            <a:endParaRPr lang="en-IN"/>
          </a:p>
        </p:txBody>
      </p:sp>
      <p:sp>
        <p:nvSpPr>
          <p:cNvPr id="3" name="Footer Placeholder 2">
            <a:extLst>
              <a:ext uri="{FF2B5EF4-FFF2-40B4-BE49-F238E27FC236}">
                <a16:creationId xmlns:a16="http://schemas.microsoft.com/office/drawing/2014/main" id="{B5A8E273-33E9-CA48-40B2-C1473E0D11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B93E4C-5EF4-276E-03B8-9C7033DEA7E5}"/>
              </a:ext>
            </a:extLst>
          </p:cNvPr>
          <p:cNvSpPr>
            <a:spLocks noGrp="1"/>
          </p:cNvSpPr>
          <p:nvPr>
            <p:ph type="sldNum" sz="quarter" idx="12"/>
          </p:nvPr>
        </p:nvSpPr>
        <p:spPr/>
        <p:txBody>
          <a:bodyPr/>
          <a:lstStyle/>
          <a:p>
            <a:fld id="{10D11247-3246-43EE-9A4F-ECF1484373CC}" type="slidenum">
              <a:rPr lang="en-IN" smtClean="0"/>
              <a:t>‹#›</a:t>
            </a:fld>
            <a:endParaRPr lang="en-IN"/>
          </a:p>
        </p:txBody>
      </p:sp>
    </p:spTree>
    <p:extLst>
      <p:ext uri="{BB962C8B-B14F-4D97-AF65-F5344CB8AC3E}">
        <p14:creationId xmlns:p14="http://schemas.microsoft.com/office/powerpoint/2010/main" val="349063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AB72-1F43-E8E4-9AAF-BD0DF21144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BA05B8-75D0-ED7E-E4DC-BE9771156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B347FC-853A-F45F-8838-C9D902F0D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E7238-C0FD-FC22-99A5-E70CB2E0F133}"/>
              </a:ext>
            </a:extLst>
          </p:cNvPr>
          <p:cNvSpPr>
            <a:spLocks noGrp="1"/>
          </p:cNvSpPr>
          <p:nvPr>
            <p:ph type="dt" sz="half" idx="10"/>
          </p:nvPr>
        </p:nvSpPr>
        <p:spPr/>
        <p:txBody>
          <a:bodyPr/>
          <a:lstStyle/>
          <a:p>
            <a:fld id="{2EA55891-9B62-4781-81CE-FF15EE24F24F}" type="datetimeFigureOut">
              <a:rPr lang="en-IN" smtClean="0"/>
              <a:t>11-12-2022</a:t>
            </a:fld>
            <a:endParaRPr lang="en-IN"/>
          </a:p>
        </p:txBody>
      </p:sp>
      <p:sp>
        <p:nvSpPr>
          <p:cNvPr id="6" name="Footer Placeholder 5">
            <a:extLst>
              <a:ext uri="{FF2B5EF4-FFF2-40B4-BE49-F238E27FC236}">
                <a16:creationId xmlns:a16="http://schemas.microsoft.com/office/drawing/2014/main" id="{E8163931-4DC8-2274-3F0E-45B63344F3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B06DB9-6196-C3D5-EB9D-66DCAA88674D}"/>
              </a:ext>
            </a:extLst>
          </p:cNvPr>
          <p:cNvSpPr>
            <a:spLocks noGrp="1"/>
          </p:cNvSpPr>
          <p:nvPr>
            <p:ph type="sldNum" sz="quarter" idx="12"/>
          </p:nvPr>
        </p:nvSpPr>
        <p:spPr/>
        <p:txBody>
          <a:bodyPr/>
          <a:lstStyle/>
          <a:p>
            <a:fld id="{10D11247-3246-43EE-9A4F-ECF1484373CC}" type="slidenum">
              <a:rPr lang="en-IN" smtClean="0"/>
              <a:t>‹#›</a:t>
            </a:fld>
            <a:endParaRPr lang="en-IN"/>
          </a:p>
        </p:txBody>
      </p:sp>
    </p:spTree>
    <p:extLst>
      <p:ext uri="{BB962C8B-B14F-4D97-AF65-F5344CB8AC3E}">
        <p14:creationId xmlns:p14="http://schemas.microsoft.com/office/powerpoint/2010/main" val="416633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DF4D-CEFC-376E-A51B-2B50200FE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38CA04-DB4B-E3F1-7D53-1B6BA51ECA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E40B6F-6134-7537-E091-755220AFA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F2F98-5F13-9A87-A9B5-7F5965422066}"/>
              </a:ext>
            </a:extLst>
          </p:cNvPr>
          <p:cNvSpPr>
            <a:spLocks noGrp="1"/>
          </p:cNvSpPr>
          <p:nvPr>
            <p:ph type="dt" sz="half" idx="10"/>
          </p:nvPr>
        </p:nvSpPr>
        <p:spPr/>
        <p:txBody>
          <a:bodyPr/>
          <a:lstStyle/>
          <a:p>
            <a:fld id="{2EA55891-9B62-4781-81CE-FF15EE24F24F}" type="datetimeFigureOut">
              <a:rPr lang="en-IN" smtClean="0"/>
              <a:t>11-12-2022</a:t>
            </a:fld>
            <a:endParaRPr lang="en-IN"/>
          </a:p>
        </p:txBody>
      </p:sp>
      <p:sp>
        <p:nvSpPr>
          <p:cNvPr id="6" name="Footer Placeholder 5">
            <a:extLst>
              <a:ext uri="{FF2B5EF4-FFF2-40B4-BE49-F238E27FC236}">
                <a16:creationId xmlns:a16="http://schemas.microsoft.com/office/drawing/2014/main" id="{576499E6-6757-92B5-9F34-B76611AB1E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2EA16A-30BB-BB91-76F6-10FCF8B505D3}"/>
              </a:ext>
            </a:extLst>
          </p:cNvPr>
          <p:cNvSpPr>
            <a:spLocks noGrp="1"/>
          </p:cNvSpPr>
          <p:nvPr>
            <p:ph type="sldNum" sz="quarter" idx="12"/>
          </p:nvPr>
        </p:nvSpPr>
        <p:spPr/>
        <p:txBody>
          <a:bodyPr/>
          <a:lstStyle/>
          <a:p>
            <a:fld id="{10D11247-3246-43EE-9A4F-ECF1484373CC}" type="slidenum">
              <a:rPr lang="en-IN" smtClean="0"/>
              <a:t>‹#›</a:t>
            </a:fld>
            <a:endParaRPr lang="en-IN"/>
          </a:p>
        </p:txBody>
      </p:sp>
    </p:spTree>
    <p:extLst>
      <p:ext uri="{BB962C8B-B14F-4D97-AF65-F5344CB8AC3E}">
        <p14:creationId xmlns:p14="http://schemas.microsoft.com/office/powerpoint/2010/main" val="187893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FD117-EACF-6165-8361-0AE74F4020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303366-1B5A-43D1-B77B-A04D88748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67A49-D7CF-E423-8A75-5BD0800A90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A55891-9B62-4781-81CE-FF15EE24F24F}" type="datetimeFigureOut">
              <a:rPr lang="en-IN" smtClean="0"/>
              <a:t>11-12-2022</a:t>
            </a:fld>
            <a:endParaRPr lang="en-IN"/>
          </a:p>
        </p:txBody>
      </p:sp>
      <p:sp>
        <p:nvSpPr>
          <p:cNvPr id="5" name="Footer Placeholder 4">
            <a:extLst>
              <a:ext uri="{FF2B5EF4-FFF2-40B4-BE49-F238E27FC236}">
                <a16:creationId xmlns:a16="http://schemas.microsoft.com/office/drawing/2014/main" id="{E034E8D7-B43D-3D0B-30AC-15F262988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C0B69C-8B00-577B-84CC-F438FAD046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11247-3246-43EE-9A4F-ECF1484373CC}" type="slidenum">
              <a:rPr lang="en-IN" smtClean="0"/>
              <a:t>‹#›</a:t>
            </a:fld>
            <a:endParaRPr lang="en-IN"/>
          </a:p>
        </p:txBody>
      </p:sp>
    </p:spTree>
    <p:extLst>
      <p:ext uri="{BB962C8B-B14F-4D97-AF65-F5344CB8AC3E}">
        <p14:creationId xmlns:p14="http://schemas.microsoft.com/office/powerpoint/2010/main" val="136138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8C3D-92B5-31A6-ED04-4789A6FF1D48}"/>
              </a:ext>
            </a:extLst>
          </p:cNvPr>
          <p:cNvSpPr>
            <a:spLocks noGrp="1"/>
          </p:cNvSpPr>
          <p:nvPr>
            <p:ph type="ctrTitle"/>
          </p:nvPr>
        </p:nvSpPr>
        <p:spPr>
          <a:xfrm>
            <a:off x="831491" y="3671710"/>
            <a:ext cx="10659340" cy="1400383"/>
          </a:xfrm>
        </p:spPr>
        <p:txBody>
          <a:bodyPr>
            <a:normAutofit/>
          </a:bodyPr>
          <a:lstStyle/>
          <a:p>
            <a:r>
              <a:rPr lang="en-IN" sz="3200" dirty="0">
                <a:solidFill>
                  <a:schemeClr val="tx1">
                    <a:lumMod val="65000"/>
                    <a:lumOff val="35000"/>
                  </a:schemeClr>
                </a:solidFill>
                <a:latin typeface="Georgia" panose="02040502050405020303" pitchFamily="18" charset="0"/>
              </a:rPr>
              <a:t>Final Year Project</a:t>
            </a:r>
            <a:br>
              <a:rPr lang="en-IN" sz="4400" u="sng" dirty="0">
                <a:solidFill>
                  <a:schemeClr val="tx1">
                    <a:lumMod val="65000"/>
                    <a:lumOff val="35000"/>
                  </a:schemeClr>
                </a:solidFill>
                <a:latin typeface="Georgia" panose="02040502050405020303" pitchFamily="18" charset="0"/>
              </a:rPr>
            </a:br>
            <a:endParaRPr lang="en-IN" sz="4400" u="sng" dirty="0">
              <a:solidFill>
                <a:schemeClr val="tx1">
                  <a:lumMod val="65000"/>
                  <a:lumOff val="35000"/>
                </a:schemeClr>
              </a:solidFill>
              <a:latin typeface="Georgia" panose="02040502050405020303" pitchFamily="18" charset="0"/>
            </a:endParaRPr>
          </a:p>
        </p:txBody>
      </p:sp>
      <p:sp>
        <p:nvSpPr>
          <p:cNvPr id="4" name="TextBox 3">
            <a:extLst>
              <a:ext uri="{FF2B5EF4-FFF2-40B4-BE49-F238E27FC236}">
                <a16:creationId xmlns:a16="http://schemas.microsoft.com/office/drawing/2014/main" id="{D2E6F45E-1FBF-E5EF-14DF-C01A62FD0FE3}"/>
              </a:ext>
            </a:extLst>
          </p:cNvPr>
          <p:cNvSpPr txBox="1"/>
          <p:nvPr/>
        </p:nvSpPr>
        <p:spPr>
          <a:xfrm>
            <a:off x="718823" y="338439"/>
            <a:ext cx="10772008" cy="1400383"/>
          </a:xfrm>
          <a:prstGeom prst="rect">
            <a:avLst/>
          </a:prstGeom>
          <a:noFill/>
        </p:spPr>
        <p:txBody>
          <a:bodyPr wrap="square" rtlCol="0">
            <a:spAutoFit/>
          </a:bodyPr>
          <a:lstStyle/>
          <a:p>
            <a:pPr algn="ctr"/>
            <a:r>
              <a:rPr lang="en-IN" sz="3200" b="1" dirty="0">
                <a:solidFill>
                  <a:schemeClr val="tx1">
                    <a:lumMod val="75000"/>
                    <a:lumOff val="25000"/>
                  </a:schemeClr>
                </a:solidFill>
                <a:latin typeface="Georgia" panose="02040502050405020303" pitchFamily="18" charset="0"/>
              </a:rPr>
              <a:t>Harcourt Butler Technical University, Kanpur</a:t>
            </a:r>
          </a:p>
          <a:p>
            <a:pPr algn="ctr"/>
            <a:r>
              <a:rPr lang="en-IN" sz="2900" dirty="0">
                <a:solidFill>
                  <a:schemeClr val="tx1">
                    <a:lumMod val="65000"/>
                    <a:lumOff val="35000"/>
                  </a:schemeClr>
                </a:solidFill>
                <a:latin typeface="Georgia" panose="02040502050405020303" pitchFamily="18" charset="0"/>
              </a:rPr>
              <a:t>Bachelor of Technology (2019-2023)</a:t>
            </a:r>
          </a:p>
          <a:p>
            <a:pPr algn="ctr"/>
            <a:r>
              <a:rPr lang="en-IN" sz="2400" dirty="0">
                <a:solidFill>
                  <a:schemeClr val="tx1">
                    <a:lumMod val="65000"/>
                    <a:lumOff val="35000"/>
                  </a:schemeClr>
                </a:solidFill>
                <a:latin typeface="Georgia" panose="02040502050405020303" pitchFamily="18" charset="0"/>
              </a:rPr>
              <a:t>Computer Science and Engineering</a:t>
            </a:r>
          </a:p>
        </p:txBody>
      </p:sp>
      <p:pic>
        <p:nvPicPr>
          <p:cNvPr id="6" name="Picture 5">
            <a:extLst>
              <a:ext uri="{FF2B5EF4-FFF2-40B4-BE49-F238E27FC236}">
                <a16:creationId xmlns:a16="http://schemas.microsoft.com/office/drawing/2014/main" id="{196783F2-41F3-EE6E-AAE4-935232260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3433" y="2018334"/>
            <a:ext cx="1105133" cy="1512023"/>
          </a:xfrm>
          <a:prstGeom prst="rect">
            <a:avLst/>
          </a:prstGeom>
        </p:spPr>
      </p:pic>
      <p:sp>
        <p:nvSpPr>
          <p:cNvPr id="9" name="Subtitle 8">
            <a:extLst>
              <a:ext uri="{FF2B5EF4-FFF2-40B4-BE49-F238E27FC236}">
                <a16:creationId xmlns:a16="http://schemas.microsoft.com/office/drawing/2014/main" id="{521322BD-73CC-CA52-238F-C144F9755726}"/>
              </a:ext>
            </a:extLst>
          </p:cNvPr>
          <p:cNvSpPr>
            <a:spLocks noGrp="1"/>
          </p:cNvSpPr>
          <p:nvPr>
            <p:ph type="subTitle" idx="1"/>
          </p:nvPr>
        </p:nvSpPr>
        <p:spPr>
          <a:xfrm>
            <a:off x="1213170" y="4752518"/>
            <a:ext cx="9765656" cy="1564783"/>
          </a:xfrm>
        </p:spPr>
        <p:txBody>
          <a:bodyPr>
            <a:noAutofit/>
          </a:bodyPr>
          <a:lstStyle/>
          <a:p>
            <a:r>
              <a:rPr lang="en-US" sz="4400" dirty="0">
                <a:solidFill>
                  <a:schemeClr val="tx1">
                    <a:lumMod val="65000"/>
                    <a:lumOff val="35000"/>
                  </a:schemeClr>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Times New Roman" panose="02020603050405020304" pitchFamily="18" charset="0"/>
              </a:rPr>
              <a:t>Blockchain Based Property Registration</a:t>
            </a:r>
            <a:endParaRPr lang="en-IN" sz="4400" dirty="0">
              <a:solidFill>
                <a:schemeClr val="tx1">
                  <a:lumMod val="65000"/>
                  <a:lumOff val="35000"/>
                </a:schemeClr>
              </a:solidFill>
              <a:effectLst>
                <a:outerShdw blurRad="38100" dist="38100" dir="2700000" algn="tl">
                  <a:srgbClr val="000000">
                    <a:alpha val="43137"/>
                  </a:srgbClr>
                </a:outerShdw>
              </a:effectLst>
              <a:latin typeface="Georgia" panose="02040502050405020303" pitchFamily="18" charset="0"/>
              <a:ea typeface="Calibri" panose="020F0502020204030204" pitchFamily="34" charset="0"/>
              <a:cs typeface="Times New Roman" panose="02020603050405020304" pitchFamily="18" charset="0"/>
            </a:endParaRPr>
          </a:p>
          <a:p>
            <a:endParaRPr lang="en-IN" sz="4800" dirty="0">
              <a:latin typeface="Georgia" panose="02040502050405020303" pitchFamily="18" charset="0"/>
            </a:endParaRPr>
          </a:p>
        </p:txBody>
      </p:sp>
      <p:cxnSp>
        <p:nvCxnSpPr>
          <p:cNvPr id="13" name="Straight Connector 12">
            <a:extLst>
              <a:ext uri="{FF2B5EF4-FFF2-40B4-BE49-F238E27FC236}">
                <a16:creationId xmlns:a16="http://schemas.microsoft.com/office/drawing/2014/main" id="{C660EEB3-59EE-3967-3592-4F89D5A5844E}"/>
              </a:ext>
            </a:extLst>
          </p:cNvPr>
          <p:cNvCxnSpPr>
            <a:cxnSpLocks/>
          </p:cNvCxnSpPr>
          <p:nvPr/>
        </p:nvCxnSpPr>
        <p:spPr>
          <a:xfrm>
            <a:off x="1967227" y="4520636"/>
            <a:ext cx="8585313"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Diagonal Stripe 16">
            <a:extLst>
              <a:ext uri="{FF2B5EF4-FFF2-40B4-BE49-F238E27FC236}">
                <a16:creationId xmlns:a16="http://schemas.microsoft.com/office/drawing/2014/main" id="{A8AE4EEB-4CB7-FF40-A1E7-7869FE3231AF}"/>
              </a:ext>
            </a:extLst>
          </p:cNvPr>
          <p:cNvSpPr/>
          <p:nvPr/>
        </p:nvSpPr>
        <p:spPr>
          <a:xfrm>
            <a:off x="0" y="0"/>
            <a:ext cx="1704513" cy="1500326"/>
          </a:xfrm>
          <a:prstGeom prst="diagStripe">
            <a:avLst>
              <a:gd name="adj" fmla="val 0"/>
            </a:avLst>
          </a:prstGeom>
          <a:solidFill>
            <a:schemeClr val="accent1">
              <a:lumMod val="75000"/>
            </a:schemeClr>
          </a:solidFill>
          <a:ln>
            <a:solidFill>
              <a:schemeClr val="accent1">
                <a:lumMod val="75000"/>
              </a:schemeClr>
            </a:solid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a:extLst>
              <a:ext uri="{FF2B5EF4-FFF2-40B4-BE49-F238E27FC236}">
                <a16:creationId xmlns:a16="http://schemas.microsoft.com/office/drawing/2014/main" id="{3081D3E6-9ADC-E4A6-8FAC-BC94A76E7D7D}"/>
              </a:ext>
            </a:extLst>
          </p:cNvPr>
          <p:cNvSpPr/>
          <p:nvPr/>
        </p:nvSpPr>
        <p:spPr>
          <a:xfrm rot="16200000">
            <a:off x="8600983" y="3266981"/>
            <a:ext cx="6858000" cy="324035"/>
          </a:xfrm>
          <a:prstGeom prst="rect">
            <a:avLst/>
          </a:prstGeom>
          <a:solidFill>
            <a:schemeClr val="accent1">
              <a:lumMod val="75000"/>
            </a:schemeClr>
          </a:solidFill>
          <a:ln>
            <a:solidFill>
              <a:schemeClr val="accent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746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9CD066D-431C-572D-439B-CCA5D8D974AF}"/>
              </a:ext>
            </a:extLst>
          </p:cNvPr>
          <p:cNvSpPr/>
          <p:nvPr/>
        </p:nvSpPr>
        <p:spPr>
          <a:xfrm rot="16200000">
            <a:off x="8600983" y="3266981"/>
            <a:ext cx="6858000" cy="324035"/>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iagonal Stripe 9">
            <a:extLst>
              <a:ext uri="{FF2B5EF4-FFF2-40B4-BE49-F238E27FC236}">
                <a16:creationId xmlns:a16="http://schemas.microsoft.com/office/drawing/2014/main" id="{466FAD70-801E-F080-3EC9-B27AAED33A01}"/>
              </a:ext>
            </a:extLst>
          </p:cNvPr>
          <p:cNvSpPr/>
          <p:nvPr/>
        </p:nvSpPr>
        <p:spPr>
          <a:xfrm>
            <a:off x="0" y="0"/>
            <a:ext cx="1704513" cy="1500326"/>
          </a:xfrm>
          <a:prstGeom prst="diagStripe">
            <a:avLst>
              <a:gd name="adj" fmla="val 0"/>
            </a:avLst>
          </a:prstGeom>
          <a:solidFill>
            <a:schemeClr val="accent1">
              <a:lumMod val="75000"/>
            </a:schemeClr>
          </a:solidFill>
          <a:ln>
            <a:solidFill>
              <a:schemeClr val="accent1">
                <a:lumMod val="75000"/>
              </a:schemeClr>
            </a:solid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5D9761E8-C33A-3C54-822B-D4A512374540}"/>
              </a:ext>
            </a:extLst>
          </p:cNvPr>
          <p:cNvSpPr txBox="1"/>
          <p:nvPr/>
        </p:nvSpPr>
        <p:spPr>
          <a:xfrm>
            <a:off x="1704513" y="457775"/>
            <a:ext cx="8736495" cy="584775"/>
          </a:xfrm>
          <a:prstGeom prst="rect">
            <a:avLst/>
          </a:prstGeom>
          <a:noFill/>
        </p:spPr>
        <p:txBody>
          <a:bodyPr wrap="square" rtlCol="0">
            <a:spAutoFit/>
          </a:bodyPr>
          <a:lstStyle/>
          <a:p>
            <a:pPr algn="ctr"/>
            <a:r>
              <a:rPr lang="en-US" sz="3200" b="1" dirty="0"/>
              <a:t>Work Completed</a:t>
            </a:r>
          </a:p>
        </p:txBody>
      </p:sp>
      <p:pic>
        <p:nvPicPr>
          <p:cNvPr id="2" name="Picture 2" descr="image">
            <a:extLst>
              <a:ext uri="{FF2B5EF4-FFF2-40B4-BE49-F238E27FC236}">
                <a16:creationId xmlns:a16="http://schemas.microsoft.com/office/drawing/2014/main" id="{8A3C45BD-8CA6-E89F-E120-F7A329950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608" y="1322024"/>
            <a:ext cx="10005391" cy="562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3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9CD066D-431C-572D-439B-CCA5D8D974AF}"/>
              </a:ext>
            </a:extLst>
          </p:cNvPr>
          <p:cNvSpPr/>
          <p:nvPr/>
        </p:nvSpPr>
        <p:spPr>
          <a:xfrm rot="16200000">
            <a:off x="8600983" y="3266981"/>
            <a:ext cx="6858000" cy="324035"/>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iagonal Stripe 9">
            <a:extLst>
              <a:ext uri="{FF2B5EF4-FFF2-40B4-BE49-F238E27FC236}">
                <a16:creationId xmlns:a16="http://schemas.microsoft.com/office/drawing/2014/main" id="{466FAD70-801E-F080-3EC9-B27AAED33A01}"/>
              </a:ext>
            </a:extLst>
          </p:cNvPr>
          <p:cNvSpPr/>
          <p:nvPr/>
        </p:nvSpPr>
        <p:spPr>
          <a:xfrm>
            <a:off x="0" y="0"/>
            <a:ext cx="1704513" cy="1500326"/>
          </a:xfrm>
          <a:prstGeom prst="diagStripe">
            <a:avLst>
              <a:gd name="adj" fmla="val 0"/>
            </a:avLst>
          </a:prstGeom>
          <a:solidFill>
            <a:schemeClr val="accent1">
              <a:lumMod val="75000"/>
            </a:schemeClr>
          </a:solidFill>
          <a:ln>
            <a:solidFill>
              <a:schemeClr val="accent1">
                <a:lumMod val="75000"/>
              </a:schemeClr>
            </a:solid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5D9761E8-C33A-3C54-822B-D4A512374540}"/>
              </a:ext>
            </a:extLst>
          </p:cNvPr>
          <p:cNvSpPr txBox="1"/>
          <p:nvPr/>
        </p:nvSpPr>
        <p:spPr>
          <a:xfrm>
            <a:off x="1704513" y="457775"/>
            <a:ext cx="8736495" cy="584775"/>
          </a:xfrm>
          <a:prstGeom prst="rect">
            <a:avLst/>
          </a:prstGeom>
          <a:noFill/>
        </p:spPr>
        <p:txBody>
          <a:bodyPr wrap="square" rtlCol="0">
            <a:spAutoFit/>
          </a:bodyPr>
          <a:lstStyle/>
          <a:p>
            <a:pPr algn="ctr"/>
            <a:r>
              <a:rPr lang="en-US" sz="3200" b="1" dirty="0"/>
              <a:t>Work Completed</a:t>
            </a:r>
          </a:p>
        </p:txBody>
      </p:sp>
      <p:pic>
        <p:nvPicPr>
          <p:cNvPr id="2050" name="Picture 2" descr="image">
            <a:extLst>
              <a:ext uri="{FF2B5EF4-FFF2-40B4-BE49-F238E27FC236}">
                <a16:creationId xmlns:a16="http://schemas.microsoft.com/office/drawing/2014/main" id="{AB198E45-FE9A-322C-A81B-6CC15A877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869" y="1221852"/>
            <a:ext cx="9210261" cy="5178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80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6D0AD4-B380-68B5-1CE8-A3A39AE27648}"/>
              </a:ext>
            </a:extLst>
          </p:cNvPr>
          <p:cNvSpPr txBox="1">
            <a:spLocks/>
          </p:cNvSpPr>
          <p:nvPr/>
        </p:nvSpPr>
        <p:spPr>
          <a:xfrm>
            <a:off x="2777414" y="2279176"/>
            <a:ext cx="6637172" cy="229964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IN" u="sng" dirty="0">
                <a:ln w="0"/>
                <a:solidFill>
                  <a:schemeClr val="tx1">
                    <a:lumMod val="65000"/>
                    <a:lumOff val="35000"/>
                  </a:schemeClr>
                </a:solidFill>
                <a:effectLst>
                  <a:outerShdw blurRad="38100" dist="19050" dir="2700000" algn="tl" rotWithShape="0">
                    <a:schemeClr val="dk1">
                      <a:alpha val="40000"/>
                    </a:schemeClr>
                  </a:outerShdw>
                </a:effectLst>
                <a:latin typeface="Georgia" panose="02040502050405020303" pitchFamily="18" charset="0"/>
              </a:rPr>
              <a:t>THANK YOU</a:t>
            </a:r>
          </a:p>
          <a:p>
            <a:pPr algn="ctr">
              <a:lnSpc>
                <a:spcPct val="150000"/>
              </a:lnSpc>
            </a:pPr>
            <a:r>
              <a:rPr lang="en-IN" sz="2000" dirty="0">
                <a:ln w="0"/>
                <a:solidFill>
                  <a:schemeClr val="tx1">
                    <a:lumMod val="65000"/>
                    <a:lumOff val="35000"/>
                  </a:schemeClr>
                </a:solidFill>
                <a:latin typeface="Georgia" panose="02040502050405020303" pitchFamily="18" charset="0"/>
              </a:rPr>
              <a:t>For watching our presentation!</a:t>
            </a:r>
          </a:p>
        </p:txBody>
      </p:sp>
      <p:sp>
        <p:nvSpPr>
          <p:cNvPr id="4" name="Diagonal Stripe 3">
            <a:extLst>
              <a:ext uri="{FF2B5EF4-FFF2-40B4-BE49-F238E27FC236}">
                <a16:creationId xmlns:a16="http://schemas.microsoft.com/office/drawing/2014/main" id="{D11135A2-0E4C-5355-7DB6-C44A8912E564}"/>
              </a:ext>
            </a:extLst>
          </p:cNvPr>
          <p:cNvSpPr/>
          <p:nvPr/>
        </p:nvSpPr>
        <p:spPr>
          <a:xfrm>
            <a:off x="0" y="0"/>
            <a:ext cx="1704513" cy="1500326"/>
          </a:xfrm>
          <a:prstGeom prst="diagStripe">
            <a:avLst>
              <a:gd name="adj" fmla="val 0"/>
            </a:avLst>
          </a:prstGeom>
          <a:solidFill>
            <a:schemeClr val="accent1">
              <a:lumMod val="75000"/>
            </a:schemeClr>
          </a:solidFill>
          <a:ln>
            <a:solidFill>
              <a:schemeClr val="accent1">
                <a:lumMod val="75000"/>
              </a:schemeClr>
            </a:solid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ectangle 4">
            <a:extLst>
              <a:ext uri="{FF2B5EF4-FFF2-40B4-BE49-F238E27FC236}">
                <a16:creationId xmlns:a16="http://schemas.microsoft.com/office/drawing/2014/main" id="{4B4B6AE0-2B9D-B9CA-0CAE-EE56874A81F5}"/>
              </a:ext>
            </a:extLst>
          </p:cNvPr>
          <p:cNvSpPr/>
          <p:nvPr/>
        </p:nvSpPr>
        <p:spPr>
          <a:xfrm rot="16200000">
            <a:off x="8600983" y="3266981"/>
            <a:ext cx="6858000" cy="324035"/>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2433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B00D7E-47CE-BD9D-0263-31705235F1E8}"/>
              </a:ext>
            </a:extLst>
          </p:cNvPr>
          <p:cNvSpPr txBox="1">
            <a:spLocks/>
          </p:cNvSpPr>
          <p:nvPr/>
        </p:nvSpPr>
        <p:spPr>
          <a:xfrm>
            <a:off x="2890591" y="112906"/>
            <a:ext cx="6637172" cy="8126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IN" sz="3600" u="sng" dirty="0">
                <a:ln w="0"/>
                <a:solidFill>
                  <a:schemeClr val="tx1">
                    <a:lumMod val="65000"/>
                    <a:lumOff val="35000"/>
                  </a:schemeClr>
                </a:solidFill>
                <a:effectLst>
                  <a:outerShdw blurRad="38100" dist="19050" dir="2700000" algn="tl" rotWithShape="0">
                    <a:schemeClr val="dk1">
                      <a:alpha val="40000"/>
                    </a:schemeClr>
                  </a:outerShdw>
                </a:effectLst>
                <a:latin typeface="Georgia" panose="02040502050405020303" pitchFamily="18" charset="0"/>
              </a:rPr>
              <a:t>Team Members</a:t>
            </a:r>
          </a:p>
        </p:txBody>
      </p:sp>
      <p:sp>
        <p:nvSpPr>
          <p:cNvPr id="10" name="TextBox 9">
            <a:extLst>
              <a:ext uri="{FF2B5EF4-FFF2-40B4-BE49-F238E27FC236}">
                <a16:creationId xmlns:a16="http://schemas.microsoft.com/office/drawing/2014/main" id="{BB016EF4-FF89-39F3-327C-100836EFBA7A}"/>
              </a:ext>
            </a:extLst>
          </p:cNvPr>
          <p:cNvSpPr txBox="1"/>
          <p:nvPr/>
        </p:nvSpPr>
        <p:spPr>
          <a:xfrm>
            <a:off x="1689452" y="3923923"/>
            <a:ext cx="1836803" cy="830997"/>
          </a:xfrm>
          <a:prstGeom prst="rect">
            <a:avLst/>
          </a:prstGeom>
          <a:noFill/>
        </p:spPr>
        <p:txBody>
          <a:bodyPr wrap="square" rtlCol="0">
            <a:spAutoFit/>
          </a:bodyPr>
          <a:lstStyle/>
          <a:p>
            <a:pPr algn="ctr"/>
            <a:r>
              <a:rPr lang="en-IN" sz="1600" dirty="0">
                <a:solidFill>
                  <a:schemeClr val="tx1">
                    <a:lumMod val="75000"/>
                    <a:lumOff val="25000"/>
                  </a:schemeClr>
                </a:solidFill>
                <a:latin typeface="Arial" panose="020B0604020202020204" pitchFamily="34" charset="0"/>
                <a:cs typeface="Arial" panose="020B0604020202020204" pitchFamily="34" charset="0"/>
              </a:rPr>
              <a:t>Ekansh Verma</a:t>
            </a:r>
          </a:p>
          <a:p>
            <a:pPr algn="ctr"/>
            <a:r>
              <a:rPr lang="en-IN" sz="1600" dirty="0">
                <a:solidFill>
                  <a:schemeClr val="tx1">
                    <a:lumMod val="75000"/>
                    <a:lumOff val="25000"/>
                  </a:schemeClr>
                </a:solidFill>
                <a:latin typeface="Arial" panose="020B0604020202020204" pitchFamily="34" charset="0"/>
                <a:cs typeface="Arial" panose="020B0604020202020204" pitchFamily="34" charset="0"/>
              </a:rPr>
              <a:t>190104026</a:t>
            </a:r>
          </a:p>
          <a:p>
            <a:pPr algn="ctr"/>
            <a:r>
              <a:rPr lang="en-IN" sz="1600" b="1" dirty="0">
                <a:solidFill>
                  <a:schemeClr val="tx1">
                    <a:lumMod val="75000"/>
                    <a:lumOff val="25000"/>
                  </a:schemeClr>
                </a:solidFill>
                <a:latin typeface="Arial" panose="020B0604020202020204" pitchFamily="34" charset="0"/>
                <a:cs typeface="Arial" panose="020B0604020202020204" pitchFamily="34" charset="0"/>
              </a:rPr>
              <a:t>Leader</a:t>
            </a:r>
          </a:p>
        </p:txBody>
      </p:sp>
      <p:sp>
        <p:nvSpPr>
          <p:cNvPr id="11" name="TextBox 10">
            <a:extLst>
              <a:ext uri="{FF2B5EF4-FFF2-40B4-BE49-F238E27FC236}">
                <a16:creationId xmlns:a16="http://schemas.microsoft.com/office/drawing/2014/main" id="{322A8410-A767-50AF-F46A-943D6D0F55E7}"/>
              </a:ext>
            </a:extLst>
          </p:cNvPr>
          <p:cNvSpPr txBox="1"/>
          <p:nvPr/>
        </p:nvSpPr>
        <p:spPr>
          <a:xfrm>
            <a:off x="4265979" y="3938866"/>
            <a:ext cx="1526431" cy="584775"/>
          </a:xfrm>
          <a:prstGeom prst="rect">
            <a:avLst/>
          </a:prstGeom>
          <a:noFill/>
        </p:spPr>
        <p:txBody>
          <a:bodyPr wrap="square" rtlCol="0">
            <a:spAutoFit/>
          </a:bodyPr>
          <a:lstStyle/>
          <a:p>
            <a:pPr algn="ctr"/>
            <a:r>
              <a:rPr lang="en-IN" sz="1600" dirty="0">
                <a:solidFill>
                  <a:schemeClr val="tx1">
                    <a:lumMod val="75000"/>
                    <a:lumOff val="25000"/>
                  </a:schemeClr>
                </a:solidFill>
                <a:latin typeface="Arial" panose="020B0604020202020204" pitchFamily="34" charset="0"/>
                <a:cs typeface="Arial" panose="020B0604020202020204" pitchFamily="34" charset="0"/>
              </a:rPr>
              <a:t>Ayush Gaur</a:t>
            </a:r>
          </a:p>
          <a:p>
            <a:pPr algn="ctr"/>
            <a:r>
              <a:rPr lang="en-IN" sz="1600" dirty="0">
                <a:solidFill>
                  <a:schemeClr val="tx1">
                    <a:lumMod val="75000"/>
                    <a:lumOff val="25000"/>
                  </a:schemeClr>
                </a:solidFill>
                <a:latin typeface="Arial" panose="020B0604020202020204" pitchFamily="34" charset="0"/>
                <a:cs typeface="Arial" panose="020B0604020202020204" pitchFamily="34" charset="0"/>
              </a:rPr>
              <a:t>190104019</a:t>
            </a:r>
          </a:p>
        </p:txBody>
      </p:sp>
      <p:sp>
        <p:nvSpPr>
          <p:cNvPr id="12" name="TextBox 11">
            <a:extLst>
              <a:ext uri="{FF2B5EF4-FFF2-40B4-BE49-F238E27FC236}">
                <a16:creationId xmlns:a16="http://schemas.microsoft.com/office/drawing/2014/main" id="{6933ABCE-40DB-E813-FCB9-603BD0998531}"/>
              </a:ext>
            </a:extLst>
          </p:cNvPr>
          <p:cNvSpPr txBox="1"/>
          <p:nvPr/>
        </p:nvSpPr>
        <p:spPr>
          <a:xfrm>
            <a:off x="6209177" y="3910742"/>
            <a:ext cx="2354153" cy="584775"/>
          </a:xfrm>
          <a:prstGeom prst="rect">
            <a:avLst/>
          </a:prstGeom>
          <a:noFill/>
        </p:spPr>
        <p:txBody>
          <a:bodyPr wrap="square" rtlCol="0">
            <a:spAutoFit/>
          </a:bodyPr>
          <a:lstStyle/>
          <a:p>
            <a:pPr algn="ctr"/>
            <a:r>
              <a:rPr lang="en-IN" sz="1600" dirty="0">
                <a:solidFill>
                  <a:schemeClr val="tx1">
                    <a:lumMod val="75000"/>
                    <a:lumOff val="25000"/>
                  </a:schemeClr>
                </a:solidFill>
                <a:latin typeface="Arial" panose="020B0604020202020204" pitchFamily="34" charset="0"/>
                <a:cs typeface="Arial" panose="020B0604020202020204" pitchFamily="34" charset="0"/>
              </a:rPr>
              <a:t>Neeraj Kumar Singh</a:t>
            </a:r>
          </a:p>
          <a:p>
            <a:pPr algn="ctr"/>
            <a:r>
              <a:rPr lang="en-IN" sz="1600" dirty="0">
                <a:solidFill>
                  <a:schemeClr val="tx1">
                    <a:lumMod val="75000"/>
                    <a:lumOff val="25000"/>
                  </a:schemeClr>
                </a:solidFill>
                <a:latin typeface="Arial" panose="020B0604020202020204" pitchFamily="34" charset="0"/>
                <a:cs typeface="Arial" panose="020B0604020202020204" pitchFamily="34" charset="0"/>
              </a:rPr>
              <a:t>190104044</a:t>
            </a:r>
          </a:p>
        </p:txBody>
      </p:sp>
      <p:sp>
        <p:nvSpPr>
          <p:cNvPr id="13" name="TextBox 12">
            <a:extLst>
              <a:ext uri="{FF2B5EF4-FFF2-40B4-BE49-F238E27FC236}">
                <a16:creationId xmlns:a16="http://schemas.microsoft.com/office/drawing/2014/main" id="{68403893-F4D8-2B0F-D423-8C1E7B73F218}"/>
              </a:ext>
            </a:extLst>
          </p:cNvPr>
          <p:cNvSpPr txBox="1"/>
          <p:nvPr/>
        </p:nvSpPr>
        <p:spPr>
          <a:xfrm>
            <a:off x="8699942" y="3888974"/>
            <a:ext cx="1953434" cy="584775"/>
          </a:xfrm>
          <a:prstGeom prst="rect">
            <a:avLst/>
          </a:prstGeom>
          <a:noFill/>
        </p:spPr>
        <p:txBody>
          <a:bodyPr wrap="square" rtlCol="0">
            <a:spAutoFit/>
          </a:bodyPr>
          <a:lstStyle/>
          <a:p>
            <a:pPr algn="ctr"/>
            <a:r>
              <a:rPr lang="en-IN" sz="1600" dirty="0">
                <a:solidFill>
                  <a:schemeClr val="tx1">
                    <a:lumMod val="75000"/>
                    <a:lumOff val="25000"/>
                  </a:schemeClr>
                </a:solidFill>
                <a:latin typeface="Arial" panose="020B0604020202020204" pitchFamily="34" charset="0"/>
                <a:cs typeface="Arial" panose="020B0604020202020204" pitchFamily="34" charset="0"/>
              </a:rPr>
              <a:t>Mansi Prajapati</a:t>
            </a:r>
          </a:p>
          <a:p>
            <a:pPr algn="ctr"/>
            <a:r>
              <a:rPr lang="en-IN" sz="1600" dirty="0">
                <a:solidFill>
                  <a:schemeClr val="tx1">
                    <a:lumMod val="75000"/>
                    <a:lumOff val="25000"/>
                  </a:schemeClr>
                </a:solidFill>
                <a:latin typeface="Arial" panose="020B0604020202020204" pitchFamily="34" charset="0"/>
                <a:cs typeface="Arial" panose="020B0604020202020204" pitchFamily="34" charset="0"/>
              </a:rPr>
              <a:t>190104038</a:t>
            </a:r>
          </a:p>
        </p:txBody>
      </p:sp>
      <p:cxnSp>
        <p:nvCxnSpPr>
          <p:cNvPr id="17" name="Straight Connector 16">
            <a:extLst>
              <a:ext uri="{FF2B5EF4-FFF2-40B4-BE49-F238E27FC236}">
                <a16:creationId xmlns:a16="http://schemas.microsoft.com/office/drawing/2014/main" id="{C433E559-E0A0-46EB-9B81-27F4BB40B59D}"/>
              </a:ext>
            </a:extLst>
          </p:cNvPr>
          <p:cNvCxnSpPr/>
          <p:nvPr/>
        </p:nvCxnSpPr>
        <p:spPr>
          <a:xfrm>
            <a:off x="2607854" y="2814222"/>
            <a:ext cx="70688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C89CF-74AB-456B-2E6B-101DB6BF15C0}"/>
              </a:ext>
            </a:extLst>
          </p:cNvPr>
          <p:cNvCxnSpPr>
            <a:cxnSpLocks/>
          </p:cNvCxnSpPr>
          <p:nvPr/>
        </p:nvCxnSpPr>
        <p:spPr>
          <a:xfrm>
            <a:off x="6209177" y="2000294"/>
            <a:ext cx="0" cy="80505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B684D31-75A6-6C0C-3B8B-AACC69B99523}"/>
              </a:ext>
            </a:extLst>
          </p:cNvPr>
          <p:cNvSpPr txBox="1"/>
          <p:nvPr/>
        </p:nvSpPr>
        <p:spPr>
          <a:xfrm>
            <a:off x="4737477" y="1299498"/>
            <a:ext cx="2959633" cy="646331"/>
          </a:xfrm>
          <a:prstGeom prst="rect">
            <a:avLst/>
          </a:prstGeom>
          <a:noFill/>
        </p:spPr>
        <p:txBody>
          <a:bodyPr wrap="square" rtlCol="0">
            <a:spAutoFit/>
          </a:bodyPr>
          <a:lstStyle/>
          <a:p>
            <a:pPr algn="ctr"/>
            <a:r>
              <a:rPr lang="en-IN" b="1" dirty="0">
                <a:solidFill>
                  <a:schemeClr val="tx1">
                    <a:lumMod val="75000"/>
                    <a:lumOff val="25000"/>
                  </a:schemeClr>
                </a:solidFill>
                <a:latin typeface="Arial" panose="020B0604020202020204" pitchFamily="34" charset="0"/>
                <a:cs typeface="Arial" panose="020B0604020202020204" pitchFamily="34" charset="0"/>
              </a:rPr>
              <a:t>Mentor</a:t>
            </a:r>
          </a:p>
          <a:p>
            <a:pPr algn="ctr"/>
            <a:r>
              <a:rPr lang="en-IN" dirty="0" err="1">
                <a:solidFill>
                  <a:schemeClr val="tx1">
                    <a:lumMod val="75000"/>
                    <a:lumOff val="25000"/>
                  </a:schemeClr>
                </a:solidFill>
                <a:latin typeface="Arial" panose="020B0604020202020204" pitchFamily="34" charset="0"/>
                <a:cs typeface="Arial" panose="020B0604020202020204" pitchFamily="34" charset="0"/>
              </a:rPr>
              <a:t>Dr.</a:t>
            </a:r>
            <a:r>
              <a:rPr lang="en-IN" dirty="0">
                <a:solidFill>
                  <a:schemeClr val="tx1">
                    <a:lumMod val="75000"/>
                    <a:lumOff val="25000"/>
                  </a:schemeClr>
                </a:solidFill>
                <a:latin typeface="Arial" panose="020B0604020202020204" pitchFamily="34" charset="0"/>
                <a:cs typeface="Arial" panose="020B0604020202020204" pitchFamily="34" charset="0"/>
              </a:rPr>
              <a:t> Vivek Singh Verma</a:t>
            </a:r>
          </a:p>
        </p:txBody>
      </p:sp>
      <p:sp>
        <p:nvSpPr>
          <p:cNvPr id="32" name="Rectangle 31">
            <a:extLst>
              <a:ext uri="{FF2B5EF4-FFF2-40B4-BE49-F238E27FC236}">
                <a16:creationId xmlns:a16="http://schemas.microsoft.com/office/drawing/2014/main" id="{B7BBBE30-AED7-71B5-FD0F-F9994EC84204}"/>
              </a:ext>
            </a:extLst>
          </p:cNvPr>
          <p:cNvSpPr/>
          <p:nvPr/>
        </p:nvSpPr>
        <p:spPr>
          <a:xfrm rot="16200000">
            <a:off x="8600983" y="3266981"/>
            <a:ext cx="6858000" cy="324035"/>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Diagonal Stripe 32">
            <a:extLst>
              <a:ext uri="{FF2B5EF4-FFF2-40B4-BE49-F238E27FC236}">
                <a16:creationId xmlns:a16="http://schemas.microsoft.com/office/drawing/2014/main" id="{4C9704AC-F347-DDAB-8DF7-84906D0DC822}"/>
              </a:ext>
            </a:extLst>
          </p:cNvPr>
          <p:cNvSpPr/>
          <p:nvPr/>
        </p:nvSpPr>
        <p:spPr>
          <a:xfrm>
            <a:off x="0" y="0"/>
            <a:ext cx="1704513" cy="1500326"/>
          </a:xfrm>
          <a:prstGeom prst="diagStripe">
            <a:avLst>
              <a:gd name="adj" fmla="val 0"/>
            </a:avLst>
          </a:prstGeom>
          <a:solidFill>
            <a:schemeClr val="accent1">
              <a:lumMod val="75000"/>
            </a:schemeClr>
          </a:solidFill>
          <a:ln>
            <a:solidFill>
              <a:schemeClr val="accent1">
                <a:lumMod val="75000"/>
              </a:schemeClr>
            </a:solid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4" name="Straight Arrow Connector 3">
            <a:extLst>
              <a:ext uri="{FF2B5EF4-FFF2-40B4-BE49-F238E27FC236}">
                <a16:creationId xmlns:a16="http://schemas.microsoft.com/office/drawing/2014/main" id="{6400D62E-125D-DA22-830F-9BBCDFCDB37D}"/>
              </a:ext>
            </a:extLst>
          </p:cNvPr>
          <p:cNvCxnSpPr>
            <a:cxnSpLocks/>
            <a:endCxn id="10" idx="0"/>
          </p:cNvCxnSpPr>
          <p:nvPr/>
        </p:nvCxnSpPr>
        <p:spPr>
          <a:xfrm flipH="1">
            <a:off x="2607854" y="2805344"/>
            <a:ext cx="5821" cy="111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B685A1B-1C2F-46C8-59F8-83E97B8A9E9C}"/>
              </a:ext>
            </a:extLst>
          </p:cNvPr>
          <p:cNvCxnSpPr>
            <a:cxnSpLocks/>
          </p:cNvCxnSpPr>
          <p:nvPr/>
        </p:nvCxnSpPr>
        <p:spPr>
          <a:xfrm flipH="1">
            <a:off x="7380432" y="2820287"/>
            <a:ext cx="5821" cy="111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EDC9BFB-3627-01B6-0A15-C492F199C04E}"/>
              </a:ext>
            </a:extLst>
          </p:cNvPr>
          <p:cNvCxnSpPr>
            <a:cxnSpLocks/>
          </p:cNvCxnSpPr>
          <p:nvPr/>
        </p:nvCxnSpPr>
        <p:spPr>
          <a:xfrm flipH="1">
            <a:off x="5019844" y="2805344"/>
            <a:ext cx="5821" cy="111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8E0BB86-BA57-636F-2E04-E5AC32FE11F6}"/>
              </a:ext>
            </a:extLst>
          </p:cNvPr>
          <p:cNvCxnSpPr>
            <a:cxnSpLocks/>
          </p:cNvCxnSpPr>
          <p:nvPr/>
        </p:nvCxnSpPr>
        <p:spPr>
          <a:xfrm flipH="1">
            <a:off x="9677490" y="2809175"/>
            <a:ext cx="5821" cy="1118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2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47086-3ABE-7B85-619D-8A6861227465}"/>
              </a:ext>
            </a:extLst>
          </p:cNvPr>
          <p:cNvSpPr txBox="1">
            <a:spLocks/>
          </p:cNvSpPr>
          <p:nvPr/>
        </p:nvSpPr>
        <p:spPr>
          <a:xfrm>
            <a:off x="2777412" y="506028"/>
            <a:ext cx="6637172" cy="8126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IN" sz="3600" u="sng" dirty="0">
                <a:ln w="0"/>
                <a:solidFill>
                  <a:schemeClr val="tx1">
                    <a:lumMod val="65000"/>
                    <a:lumOff val="35000"/>
                  </a:schemeClr>
                </a:solidFill>
                <a:effectLst>
                  <a:outerShdw blurRad="38100" dist="19050" dir="2700000" algn="tl" rotWithShape="0">
                    <a:schemeClr val="dk1">
                      <a:alpha val="40000"/>
                    </a:schemeClr>
                  </a:outerShdw>
                </a:effectLst>
                <a:latin typeface="Georgia" panose="02040502050405020303" pitchFamily="18" charset="0"/>
              </a:rPr>
              <a:t>Problem Statement</a:t>
            </a:r>
          </a:p>
        </p:txBody>
      </p:sp>
      <p:sp>
        <p:nvSpPr>
          <p:cNvPr id="3" name="TextBox 2">
            <a:extLst>
              <a:ext uri="{FF2B5EF4-FFF2-40B4-BE49-F238E27FC236}">
                <a16:creationId xmlns:a16="http://schemas.microsoft.com/office/drawing/2014/main" id="{29657C9D-133C-16B5-143D-761335DDA244}"/>
              </a:ext>
            </a:extLst>
          </p:cNvPr>
          <p:cNvSpPr txBox="1"/>
          <p:nvPr/>
        </p:nvSpPr>
        <p:spPr>
          <a:xfrm>
            <a:off x="2216456" y="2068497"/>
            <a:ext cx="7759083" cy="3072636"/>
          </a:xfrm>
          <a:prstGeom prst="rect">
            <a:avLst/>
          </a:prstGeom>
          <a:noFill/>
        </p:spPr>
        <p:txBody>
          <a:bodyPr wrap="square" rtlCol="0">
            <a:spAutoFit/>
          </a:bodyPr>
          <a:lstStyle/>
          <a:p>
            <a:pPr marL="285750" indent="-285750" algn="just" fontAlgn="base">
              <a:spcAft>
                <a:spcPts val="1920"/>
              </a:spcAft>
              <a:buFont typeface="Wingdings" panose="05000000000000000000" pitchFamily="2" charset="2"/>
              <a:buChar char="q"/>
            </a:pPr>
            <a:r>
              <a:rPr lang="en-IN" sz="1800" dirty="0">
                <a:solidFill>
                  <a:srgbClr val="000000"/>
                </a:solidFill>
                <a:effectLst/>
                <a:latin typeface="Georgia" panose="02040502050405020303" pitchFamily="18" charset="0"/>
                <a:ea typeface="Times New Roman" panose="02020603050405020304" pitchFamily="18" charset="0"/>
                <a:cs typeface="Segoe UI" panose="020B0502040204020203" pitchFamily="34" charset="0"/>
              </a:rPr>
              <a:t>People seeking to buy land often have to go through rigorous surveying and researching to find a plot that suits their needs and matches their budget. Even after a person finds the ideal land, they might find themselves swamped with paperwork and documentation to get the land transferred and registered under their name.</a:t>
            </a:r>
            <a:endParaRPr lang="en-IN" sz="1800" dirty="0">
              <a:effectLst/>
              <a:latin typeface="Georgia" panose="02040502050405020303" pitchFamily="18" charset="0"/>
              <a:ea typeface="Times New Roman" panose="02020603050405020304" pitchFamily="18" charset="0"/>
            </a:endParaRPr>
          </a:p>
          <a:p>
            <a:pPr marL="285750" indent="-285750" algn="just" fontAlgn="base">
              <a:spcAft>
                <a:spcPts val="1920"/>
              </a:spcAft>
              <a:buFont typeface="Wingdings" panose="05000000000000000000" pitchFamily="2" charset="2"/>
              <a:buChar char="q"/>
            </a:pPr>
            <a:r>
              <a:rPr lang="en-IN" sz="1800" dirty="0">
                <a:solidFill>
                  <a:srgbClr val="000000"/>
                </a:solidFill>
                <a:effectLst/>
                <a:latin typeface="Georgia" panose="02040502050405020303" pitchFamily="18" charset="0"/>
                <a:ea typeface="Times New Roman" panose="02020603050405020304" pitchFamily="18" charset="0"/>
                <a:cs typeface="Segoe UI" panose="020B0502040204020203" pitchFamily="34" charset="0"/>
              </a:rPr>
              <a:t>Personal data required to successfully execute the paperwork of a land deal is often very sensitive and it is highly crucial that the data be properly safeguarded to prevent it from falling into the wrong hands.</a:t>
            </a:r>
            <a:endParaRPr lang="en-IN" sz="1800" dirty="0">
              <a:effectLst/>
              <a:latin typeface="Georgia" panose="02040502050405020303" pitchFamily="18" charset="0"/>
              <a:ea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CD0FC8C0-3B0B-3E74-835F-150047914427}"/>
              </a:ext>
            </a:extLst>
          </p:cNvPr>
          <p:cNvSpPr/>
          <p:nvPr/>
        </p:nvSpPr>
        <p:spPr>
          <a:xfrm rot="16200000">
            <a:off x="8600983" y="3266981"/>
            <a:ext cx="6858000" cy="324035"/>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iagonal Stripe 4">
            <a:extLst>
              <a:ext uri="{FF2B5EF4-FFF2-40B4-BE49-F238E27FC236}">
                <a16:creationId xmlns:a16="http://schemas.microsoft.com/office/drawing/2014/main" id="{2BD116D6-642D-E479-DEC3-5F73F64E2C6C}"/>
              </a:ext>
            </a:extLst>
          </p:cNvPr>
          <p:cNvSpPr/>
          <p:nvPr/>
        </p:nvSpPr>
        <p:spPr>
          <a:xfrm>
            <a:off x="0" y="0"/>
            <a:ext cx="1704513" cy="1500326"/>
          </a:xfrm>
          <a:prstGeom prst="diagStripe">
            <a:avLst>
              <a:gd name="adj" fmla="val 0"/>
            </a:avLst>
          </a:prstGeom>
          <a:solidFill>
            <a:schemeClr val="accent1">
              <a:lumMod val="75000"/>
            </a:schemeClr>
          </a:solidFill>
          <a:ln>
            <a:solidFill>
              <a:schemeClr val="accent1">
                <a:lumMod val="75000"/>
              </a:schemeClr>
            </a:solid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51458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56A58-E348-D36D-3528-E13A2001528C}"/>
              </a:ext>
            </a:extLst>
          </p:cNvPr>
          <p:cNvSpPr txBox="1">
            <a:spLocks/>
          </p:cNvSpPr>
          <p:nvPr/>
        </p:nvSpPr>
        <p:spPr>
          <a:xfrm>
            <a:off x="2777413" y="461639"/>
            <a:ext cx="6637172" cy="8126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IN" sz="3600" u="sng" dirty="0">
                <a:ln w="0"/>
                <a:solidFill>
                  <a:schemeClr val="tx1">
                    <a:lumMod val="65000"/>
                    <a:lumOff val="35000"/>
                  </a:schemeClr>
                </a:solidFill>
                <a:effectLst>
                  <a:outerShdw blurRad="38100" dist="19050" dir="2700000" algn="tl" rotWithShape="0">
                    <a:schemeClr val="dk1">
                      <a:alpha val="40000"/>
                    </a:schemeClr>
                  </a:outerShdw>
                </a:effectLst>
                <a:latin typeface="Georgia" panose="02040502050405020303" pitchFamily="18" charset="0"/>
              </a:rPr>
              <a:t>Objective</a:t>
            </a:r>
          </a:p>
        </p:txBody>
      </p:sp>
      <p:sp>
        <p:nvSpPr>
          <p:cNvPr id="3" name="TextBox 2">
            <a:extLst>
              <a:ext uri="{FF2B5EF4-FFF2-40B4-BE49-F238E27FC236}">
                <a16:creationId xmlns:a16="http://schemas.microsoft.com/office/drawing/2014/main" id="{38EABCB7-FD7C-E158-854D-39E750B001AA}"/>
              </a:ext>
            </a:extLst>
          </p:cNvPr>
          <p:cNvSpPr txBox="1"/>
          <p:nvPr/>
        </p:nvSpPr>
        <p:spPr>
          <a:xfrm>
            <a:off x="2216457" y="1873188"/>
            <a:ext cx="7759083" cy="3683060"/>
          </a:xfrm>
          <a:prstGeom prst="rect">
            <a:avLst/>
          </a:prstGeom>
          <a:noFill/>
        </p:spPr>
        <p:txBody>
          <a:bodyPr wrap="square" rtlCol="0">
            <a:spAutoFit/>
          </a:bodyPr>
          <a:lstStyle/>
          <a:p>
            <a:pPr marL="342900" lvl="0" indent="-342900" algn="just">
              <a:lnSpc>
                <a:spcPct val="115000"/>
              </a:lnSpc>
              <a:buFont typeface="Wingdings" panose="05000000000000000000" pitchFamily="2" charset="2"/>
              <a:buChar char="q"/>
            </a:pPr>
            <a:r>
              <a:rPr lang="en-US" sz="1800" dirty="0">
                <a:effectLst/>
                <a:latin typeface="Georgia" panose="02040502050405020303" pitchFamily="18" charset="0"/>
                <a:ea typeface="Calibri" panose="020F0502020204030204" pitchFamily="34" charset="0"/>
                <a:cs typeface="Times New Roman" panose="02020603050405020304" pitchFamily="18" charset="0"/>
              </a:rPr>
              <a:t>The elimination of middlemen:  The elimination of middlemen or brokers makes the process of land registration less expensive. Brokers who try to defraud uninformed people will be unable to do so any longer. Brokers frequently take a long time to finish procedures, thus our project will help people save time.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457200" algn="just">
              <a:lnSpc>
                <a:spcPct val="115000"/>
              </a:lnSpc>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q"/>
            </a:pPr>
            <a:r>
              <a:rPr lang="en-US" sz="1800" dirty="0">
                <a:effectLst/>
                <a:latin typeface="Georgia" panose="02040502050405020303" pitchFamily="18" charset="0"/>
                <a:ea typeface="Calibri" panose="020F0502020204030204" pitchFamily="34" charset="0"/>
                <a:cs typeface="Times New Roman" panose="02020603050405020304" pitchFamily="18" charset="0"/>
              </a:rPr>
              <a:t>A distributed tamper-proof ledger that prohibits ownership fraud.</a:t>
            </a:r>
            <a:endParaRPr lang="en-IN" dirty="0">
              <a:latin typeface="Georgia" panose="02040502050405020303" pitchFamily="18" charset="0"/>
              <a:ea typeface="Calibri" panose="020F0502020204030204" pitchFamily="34" charset="0"/>
              <a:cs typeface="Times New Roman" panose="02020603050405020304" pitchFamily="18" charset="0"/>
            </a:endParaRPr>
          </a:p>
          <a:p>
            <a:pPr lvl="0" algn="just">
              <a:lnSpc>
                <a:spcPct val="115000"/>
              </a:lnSpc>
            </a:pP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Wingdings" panose="05000000000000000000" pitchFamily="2" charset="2"/>
              <a:buChar char="q"/>
            </a:pPr>
            <a:r>
              <a:rPr lang="en-US" sz="1800" dirty="0">
                <a:effectLst/>
                <a:latin typeface="Georgia" panose="02040502050405020303" pitchFamily="18" charset="0"/>
                <a:ea typeface="Calibri" panose="020F0502020204030204" pitchFamily="34" charset="0"/>
                <a:cs typeface="Times New Roman" panose="02020603050405020304" pitchFamily="18" charset="0"/>
              </a:rPr>
              <a:t>IPFS(Inter-Planetary File System) is used to store important property registration papers in a secure manner.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DF203E4D-5C54-DC39-1225-4A934F91CDB6}"/>
              </a:ext>
            </a:extLst>
          </p:cNvPr>
          <p:cNvSpPr/>
          <p:nvPr/>
        </p:nvSpPr>
        <p:spPr>
          <a:xfrm rot="16200000">
            <a:off x="8600983" y="3266981"/>
            <a:ext cx="6858000" cy="324035"/>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iagonal Stripe 4">
            <a:extLst>
              <a:ext uri="{FF2B5EF4-FFF2-40B4-BE49-F238E27FC236}">
                <a16:creationId xmlns:a16="http://schemas.microsoft.com/office/drawing/2014/main" id="{55963E19-5285-D034-0A43-7A2FCF876566}"/>
              </a:ext>
            </a:extLst>
          </p:cNvPr>
          <p:cNvSpPr/>
          <p:nvPr/>
        </p:nvSpPr>
        <p:spPr>
          <a:xfrm>
            <a:off x="0" y="0"/>
            <a:ext cx="1704513" cy="1500326"/>
          </a:xfrm>
          <a:prstGeom prst="diagStripe">
            <a:avLst>
              <a:gd name="adj" fmla="val 0"/>
            </a:avLst>
          </a:prstGeom>
          <a:solidFill>
            <a:schemeClr val="accent1">
              <a:lumMod val="75000"/>
            </a:schemeClr>
          </a:solidFill>
          <a:ln>
            <a:solidFill>
              <a:schemeClr val="accent1">
                <a:lumMod val="75000"/>
              </a:schemeClr>
            </a:solid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01871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AC86FB5-4E81-E5C7-7F9B-5A9FDE83D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490" y="4183733"/>
            <a:ext cx="1014115" cy="1573146"/>
          </a:xfrm>
          <a:prstGeom prst="rect">
            <a:avLst/>
          </a:prstGeom>
        </p:spPr>
      </p:pic>
      <p:sp>
        <p:nvSpPr>
          <p:cNvPr id="23" name="TextBox 22">
            <a:extLst>
              <a:ext uri="{FF2B5EF4-FFF2-40B4-BE49-F238E27FC236}">
                <a16:creationId xmlns:a16="http://schemas.microsoft.com/office/drawing/2014/main" id="{35B90E4E-5E40-18BC-836E-FCACE9DAFB1D}"/>
              </a:ext>
            </a:extLst>
          </p:cNvPr>
          <p:cNvSpPr txBox="1"/>
          <p:nvPr/>
        </p:nvSpPr>
        <p:spPr>
          <a:xfrm>
            <a:off x="3943948" y="1305342"/>
            <a:ext cx="7268452" cy="2123658"/>
          </a:xfrm>
          <a:prstGeom prst="rect">
            <a:avLst/>
          </a:prstGeom>
          <a:noFill/>
        </p:spPr>
        <p:txBody>
          <a:bodyPr wrap="square" rtlCol="0">
            <a:spAutoFit/>
          </a:bodyPr>
          <a:lstStyle/>
          <a:p>
            <a:pPr>
              <a:lnSpc>
                <a:spcPct val="150000"/>
              </a:lnSpc>
            </a:pPr>
            <a:r>
              <a:rPr lang="en-IN" sz="2400" dirty="0">
                <a:latin typeface="Georgia" panose="02040502050405020303" pitchFamily="18" charset="0"/>
              </a:rPr>
              <a:t>Ethereum Blockchain</a:t>
            </a:r>
          </a:p>
          <a:p>
            <a:r>
              <a:rPr lang="en-US" sz="1600" b="0" i="0" dirty="0">
                <a:solidFill>
                  <a:schemeClr val="tx1">
                    <a:lumMod val="65000"/>
                    <a:lumOff val="35000"/>
                  </a:schemeClr>
                </a:solidFill>
                <a:effectLst/>
              </a:rPr>
              <a:t>Ethereum is a decentralized blockchain platform that establishes a peer-to-peer network that securely executes and verifies application code, called smart contracts. Smart contracts allow participants to transact with each other without a trusted central authority. Transaction records are immutable, verifiable, and securely distributed across the network, giving participants full ownership and visibility into transaction data.</a:t>
            </a:r>
            <a:endParaRPr lang="en-IN" sz="1600" dirty="0">
              <a:solidFill>
                <a:schemeClr val="tx1">
                  <a:lumMod val="65000"/>
                  <a:lumOff val="35000"/>
                </a:schemeClr>
              </a:solidFill>
            </a:endParaRPr>
          </a:p>
        </p:txBody>
      </p:sp>
      <p:sp>
        <p:nvSpPr>
          <p:cNvPr id="24" name="TextBox 23">
            <a:extLst>
              <a:ext uri="{FF2B5EF4-FFF2-40B4-BE49-F238E27FC236}">
                <a16:creationId xmlns:a16="http://schemas.microsoft.com/office/drawing/2014/main" id="{D76CB54D-5B76-768D-3807-3D5552C4689D}"/>
              </a:ext>
            </a:extLst>
          </p:cNvPr>
          <p:cNvSpPr txBox="1"/>
          <p:nvPr/>
        </p:nvSpPr>
        <p:spPr>
          <a:xfrm>
            <a:off x="3943948" y="3893122"/>
            <a:ext cx="6840825" cy="2616101"/>
          </a:xfrm>
          <a:prstGeom prst="rect">
            <a:avLst/>
          </a:prstGeom>
          <a:noFill/>
        </p:spPr>
        <p:txBody>
          <a:bodyPr wrap="square" rtlCol="0">
            <a:spAutoFit/>
          </a:bodyPr>
          <a:lstStyle/>
          <a:p>
            <a:pPr>
              <a:lnSpc>
                <a:spcPct val="150000"/>
              </a:lnSpc>
            </a:pPr>
            <a:r>
              <a:rPr lang="en-IN" sz="2400" dirty="0">
                <a:latin typeface="Georgia" panose="02040502050405020303" pitchFamily="18" charset="0"/>
              </a:rPr>
              <a:t>Solidity</a:t>
            </a:r>
          </a:p>
          <a:p>
            <a:r>
              <a:rPr lang="en-US" sz="1600" dirty="0">
                <a:solidFill>
                  <a:schemeClr val="tx1">
                    <a:lumMod val="65000"/>
                    <a:lumOff val="35000"/>
                  </a:schemeClr>
                </a:solidFill>
              </a:rPr>
              <a:t>Solidity is an object-oriented programming language created specifically by the Ethereum Network team for constructing and designing smart contracts on Blockchain platforms. </a:t>
            </a:r>
            <a:r>
              <a:rPr lang="en-US" sz="1600" b="0" i="0" dirty="0">
                <a:solidFill>
                  <a:schemeClr val="tx1">
                    <a:lumMod val="65000"/>
                    <a:lumOff val="35000"/>
                  </a:schemeClr>
                </a:solidFill>
                <a:effectLst/>
              </a:rPr>
              <a:t>It acts as a tool for creating machine-level code and compiling it on the Ethereum Virtual Machine (EVM). It's used to create smart contracts that implement business logic and generate a chain of transaction records in the blockchain system.</a:t>
            </a:r>
          </a:p>
          <a:p>
            <a:endParaRPr lang="en-US" sz="1600" b="0" i="0" dirty="0">
              <a:solidFill>
                <a:srgbClr val="51565E"/>
              </a:solidFill>
              <a:effectLst/>
              <a:latin typeface="AmazonEmberLight"/>
            </a:endParaRPr>
          </a:p>
          <a:p>
            <a:endParaRPr lang="en-IN" sz="1600" dirty="0">
              <a:solidFill>
                <a:schemeClr val="tx1">
                  <a:lumMod val="65000"/>
                  <a:lumOff val="35000"/>
                </a:schemeClr>
              </a:solidFill>
              <a:latin typeface="AmazonEmberLight"/>
            </a:endParaRPr>
          </a:p>
        </p:txBody>
      </p:sp>
      <p:pic>
        <p:nvPicPr>
          <p:cNvPr id="26" name="Picture 25">
            <a:extLst>
              <a:ext uri="{FF2B5EF4-FFF2-40B4-BE49-F238E27FC236}">
                <a16:creationId xmlns:a16="http://schemas.microsoft.com/office/drawing/2014/main" id="{6C38433B-F46E-681F-10E7-D0CB10716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207" y="1270554"/>
            <a:ext cx="2158446" cy="2158446"/>
          </a:xfrm>
          <a:prstGeom prst="rect">
            <a:avLst/>
          </a:prstGeom>
        </p:spPr>
      </p:pic>
      <p:sp>
        <p:nvSpPr>
          <p:cNvPr id="27" name="Rectangle 26">
            <a:extLst>
              <a:ext uri="{FF2B5EF4-FFF2-40B4-BE49-F238E27FC236}">
                <a16:creationId xmlns:a16="http://schemas.microsoft.com/office/drawing/2014/main" id="{96787556-9399-45D8-CB1F-AB289A5F7932}"/>
              </a:ext>
            </a:extLst>
          </p:cNvPr>
          <p:cNvSpPr/>
          <p:nvPr/>
        </p:nvSpPr>
        <p:spPr>
          <a:xfrm rot="16200000">
            <a:off x="8600983" y="3266981"/>
            <a:ext cx="6858000" cy="324035"/>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Diagonal Stripe 27">
            <a:extLst>
              <a:ext uri="{FF2B5EF4-FFF2-40B4-BE49-F238E27FC236}">
                <a16:creationId xmlns:a16="http://schemas.microsoft.com/office/drawing/2014/main" id="{F38E6B06-DB0C-A2B0-1B58-224F5154C3BC}"/>
              </a:ext>
            </a:extLst>
          </p:cNvPr>
          <p:cNvSpPr/>
          <p:nvPr/>
        </p:nvSpPr>
        <p:spPr>
          <a:xfrm>
            <a:off x="0" y="0"/>
            <a:ext cx="1704513" cy="1500326"/>
          </a:xfrm>
          <a:prstGeom prst="diagStripe">
            <a:avLst>
              <a:gd name="adj" fmla="val 0"/>
            </a:avLst>
          </a:prstGeom>
          <a:solidFill>
            <a:schemeClr val="accent1">
              <a:lumMod val="75000"/>
            </a:schemeClr>
          </a:solidFill>
          <a:ln>
            <a:solidFill>
              <a:schemeClr val="accent1">
                <a:lumMod val="75000"/>
              </a:schemeClr>
            </a:solid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Title 1">
            <a:extLst>
              <a:ext uri="{FF2B5EF4-FFF2-40B4-BE49-F238E27FC236}">
                <a16:creationId xmlns:a16="http://schemas.microsoft.com/office/drawing/2014/main" id="{85F4DEB6-292F-B855-46A4-F493A1AC1697}"/>
              </a:ext>
            </a:extLst>
          </p:cNvPr>
          <p:cNvSpPr txBox="1">
            <a:spLocks/>
          </p:cNvSpPr>
          <p:nvPr/>
        </p:nvSpPr>
        <p:spPr>
          <a:xfrm>
            <a:off x="2599860" y="109502"/>
            <a:ext cx="6637172" cy="8126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IN" sz="3600" u="sng" dirty="0">
                <a:ln w="0"/>
                <a:solidFill>
                  <a:schemeClr val="tx1">
                    <a:lumMod val="65000"/>
                    <a:lumOff val="35000"/>
                  </a:schemeClr>
                </a:solidFill>
                <a:effectLst>
                  <a:outerShdw blurRad="38100" dist="19050" dir="2700000" algn="tl" rotWithShape="0">
                    <a:schemeClr val="dk1">
                      <a:alpha val="40000"/>
                    </a:schemeClr>
                  </a:outerShdw>
                </a:effectLst>
                <a:latin typeface="Georgia" panose="02040502050405020303" pitchFamily="18" charset="0"/>
              </a:rPr>
              <a:t>Tech Stack</a:t>
            </a:r>
          </a:p>
        </p:txBody>
      </p:sp>
    </p:spTree>
    <p:extLst>
      <p:ext uri="{BB962C8B-B14F-4D97-AF65-F5344CB8AC3E}">
        <p14:creationId xmlns:p14="http://schemas.microsoft.com/office/powerpoint/2010/main" val="350729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9BB6F4-335C-B4A8-21BD-B55E17F93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967" y="2523183"/>
            <a:ext cx="1710522" cy="1046358"/>
          </a:xfrm>
          <a:prstGeom prst="rect">
            <a:avLst/>
          </a:prstGeom>
        </p:spPr>
      </p:pic>
      <p:pic>
        <p:nvPicPr>
          <p:cNvPr id="3" name="Picture 2">
            <a:extLst>
              <a:ext uri="{FF2B5EF4-FFF2-40B4-BE49-F238E27FC236}">
                <a16:creationId xmlns:a16="http://schemas.microsoft.com/office/drawing/2014/main" id="{4B60677F-BF24-0243-61B1-FF6728A77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6744" y="493697"/>
            <a:ext cx="1478969" cy="1286060"/>
          </a:xfrm>
          <a:prstGeom prst="rect">
            <a:avLst/>
          </a:prstGeom>
        </p:spPr>
      </p:pic>
      <p:pic>
        <p:nvPicPr>
          <p:cNvPr id="4" name="Graphic 3">
            <a:extLst>
              <a:ext uri="{FF2B5EF4-FFF2-40B4-BE49-F238E27FC236}">
                <a16:creationId xmlns:a16="http://schemas.microsoft.com/office/drawing/2014/main" id="{7902F7B2-4CB1-F41B-90F0-49B5E80FF3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18103" y="4312967"/>
            <a:ext cx="1356249" cy="1572928"/>
          </a:xfrm>
          <a:prstGeom prst="rect">
            <a:avLst/>
          </a:prstGeom>
        </p:spPr>
      </p:pic>
      <p:sp>
        <p:nvSpPr>
          <p:cNvPr id="5" name="TextBox 4">
            <a:extLst>
              <a:ext uri="{FF2B5EF4-FFF2-40B4-BE49-F238E27FC236}">
                <a16:creationId xmlns:a16="http://schemas.microsoft.com/office/drawing/2014/main" id="{FBBBB036-C616-FC76-AAC7-136F2F5F229D}"/>
              </a:ext>
            </a:extLst>
          </p:cNvPr>
          <p:cNvSpPr txBox="1"/>
          <p:nvPr/>
        </p:nvSpPr>
        <p:spPr>
          <a:xfrm>
            <a:off x="4074851" y="493697"/>
            <a:ext cx="6993807" cy="1631216"/>
          </a:xfrm>
          <a:prstGeom prst="rect">
            <a:avLst/>
          </a:prstGeom>
          <a:noFill/>
        </p:spPr>
        <p:txBody>
          <a:bodyPr wrap="square" rtlCol="0">
            <a:spAutoFit/>
          </a:bodyPr>
          <a:lstStyle/>
          <a:p>
            <a:pPr>
              <a:lnSpc>
                <a:spcPct val="150000"/>
              </a:lnSpc>
            </a:pPr>
            <a:r>
              <a:rPr lang="en-IN" sz="2400" dirty="0">
                <a:latin typeface="Georgia" panose="02040502050405020303" pitchFamily="18" charset="0"/>
              </a:rPr>
              <a:t>ReactJS</a:t>
            </a:r>
          </a:p>
          <a:p>
            <a:r>
              <a:rPr lang="en-US" sz="1600" dirty="0">
                <a:solidFill>
                  <a:schemeClr val="tx1">
                    <a:lumMod val="65000"/>
                    <a:lumOff val="35000"/>
                  </a:schemeClr>
                </a:solidFill>
              </a:rPr>
              <a:t>React is a free and open-source </a:t>
            </a:r>
            <a:r>
              <a:rPr lang="en-IN" sz="1600" b="0" i="0" dirty="0">
                <a:solidFill>
                  <a:schemeClr val="tx1">
                    <a:lumMod val="65000"/>
                    <a:lumOff val="35000"/>
                  </a:schemeClr>
                </a:solidFill>
                <a:effectLst/>
              </a:rPr>
              <a:t>component-based </a:t>
            </a:r>
            <a:r>
              <a:rPr lang="en-US" sz="1600" dirty="0">
                <a:solidFill>
                  <a:schemeClr val="tx1">
                    <a:lumMod val="65000"/>
                    <a:lumOff val="35000"/>
                  </a:schemeClr>
                </a:solidFill>
              </a:rPr>
              <a:t>front-end JavaScript library for building user interfaces based on UI components. React can be used as a base in the development of single-page, mobile, or server-rendered applications with framework.</a:t>
            </a:r>
            <a:endParaRPr lang="en-IN" sz="1600" dirty="0">
              <a:solidFill>
                <a:schemeClr val="tx1">
                  <a:lumMod val="65000"/>
                  <a:lumOff val="35000"/>
                </a:schemeClr>
              </a:solidFill>
            </a:endParaRPr>
          </a:p>
        </p:txBody>
      </p:sp>
      <p:sp>
        <p:nvSpPr>
          <p:cNvPr id="7" name="TextBox 6">
            <a:extLst>
              <a:ext uri="{FF2B5EF4-FFF2-40B4-BE49-F238E27FC236}">
                <a16:creationId xmlns:a16="http://schemas.microsoft.com/office/drawing/2014/main" id="{6856C16F-BF33-9B2A-3D3E-2AA40E2DFAC9}"/>
              </a:ext>
            </a:extLst>
          </p:cNvPr>
          <p:cNvSpPr txBox="1"/>
          <p:nvPr/>
        </p:nvSpPr>
        <p:spPr>
          <a:xfrm>
            <a:off x="4074851" y="4312968"/>
            <a:ext cx="6845939" cy="1384995"/>
          </a:xfrm>
          <a:prstGeom prst="rect">
            <a:avLst/>
          </a:prstGeom>
          <a:noFill/>
        </p:spPr>
        <p:txBody>
          <a:bodyPr wrap="square" rtlCol="0">
            <a:spAutoFit/>
          </a:bodyPr>
          <a:lstStyle/>
          <a:p>
            <a:pPr>
              <a:lnSpc>
                <a:spcPct val="150000"/>
              </a:lnSpc>
            </a:pPr>
            <a:r>
              <a:rPr lang="en-IN" sz="2400" dirty="0">
                <a:latin typeface="Georgia" panose="02040502050405020303" pitchFamily="18" charset="0"/>
              </a:rPr>
              <a:t>IPFS</a:t>
            </a:r>
          </a:p>
          <a:p>
            <a:r>
              <a:rPr lang="en-US" sz="1600" i="0" dirty="0">
                <a:solidFill>
                  <a:schemeClr val="tx1">
                    <a:lumMod val="65000"/>
                    <a:lumOff val="35000"/>
                  </a:schemeClr>
                </a:solidFill>
                <a:effectLst/>
              </a:rPr>
              <a:t>IPFS</a:t>
            </a:r>
            <a:r>
              <a:rPr lang="en-IN" sz="1600" b="0" i="0" dirty="0">
                <a:solidFill>
                  <a:schemeClr val="tx1">
                    <a:lumMod val="65000"/>
                    <a:lumOff val="35000"/>
                  </a:schemeClr>
                </a:solidFill>
                <a:effectLst/>
              </a:rPr>
              <a:t>(InterPlanetary File System</a:t>
            </a:r>
            <a:r>
              <a:rPr lang="en-IN" sz="1600" dirty="0">
                <a:solidFill>
                  <a:schemeClr val="tx1">
                    <a:lumMod val="65000"/>
                    <a:lumOff val="35000"/>
                  </a:schemeClr>
                </a:solidFill>
              </a:rPr>
              <a:t>)</a:t>
            </a:r>
            <a:r>
              <a:rPr lang="en-US" sz="1600" i="0" dirty="0">
                <a:solidFill>
                  <a:schemeClr val="tx1">
                    <a:lumMod val="65000"/>
                    <a:lumOff val="35000"/>
                  </a:schemeClr>
                </a:solidFill>
                <a:effectLst/>
              </a:rPr>
              <a:t> is a versioned file system for storing and accessing files, websites, applications, and data.</a:t>
            </a:r>
            <a:r>
              <a:rPr lang="en-US" sz="1600" b="0" i="0" dirty="0">
                <a:solidFill>
                  <a:srgbClr val="292929"/>
                </a:solidFill>
                <a:effectLst/>
              </a:rPr>
              <a:t> </a:t>
            </a:r>
            <a:r>
              <a:rPr lang="en-US" sz="1600" b="0" i="0" dirty="0">
                <a:solidFill>
                  <a:schemeClr val="tx1">
                    <a:lumMod val="65000"/>
                    <a:lumOff val="35000"/>
                  </a:schemeClr>
                </a:solidFill>
                <a:effectLst/>
              </a:rPr>
              <a:t>It also defines how files move across a network, making it a distributed file system.</a:t>
            </a:r>
            <a:endParaRPr lang="en-IN" sz="1600" dirty="0">
              <a:solidFill>
                <a:schemeClr val="tx1">
                  <a:lumMod val="65000"/>
                  <a:lumOff val="35000"/>
                </a:schemeClr>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3AA8868D-CB53-2CD6-4EA2-A6E18CA749E5}"/>
              </a:ext>
            </a:extLst>
          </p:cNvPr>
          <p:cNvSpPr txBox="1"/>
          <p:nvPr/>
        </p:nvSpPr>
        <p:spPr>
          <a:xfrm>
            <a:off x="4074851" y="2331968"/>
            <a:ext cx="6993807" cy="1754326"/>
          </a:xfrm>
          <a:prstGeom prst="rect">
            <a:avLst/>
          </a:prstGeom>
          <a:noFill/>
        </p:spPr>
        <p:txBody>
          <a:bodyPr wrap="square" rtlCol="0">
            <a:spAutoFit/>
          </a:bodyPr>
          <a:lstStyle/>
          <a:p>
            <a:pPr>
              <a:lnSpc>
                <a:spcPct val="150000"/>
              </a:lnSpc>
            </a:pPr>
            <a:r>
              <a:rPr lang="en-IN" sz="2400" dirty="0">
                <a:latin typeface="Georgia" panose="02040502050405020303" pitchFamily="18" charset="0"/>
              </a:rPr>
              <a:t>NodeJS</a:t>
            </a:r>
          </a:p>
          <a:p>
            <a:r>
              <a:rPr lang="en-US" sz="1600" i="0" dirty="0">
                <a:solidFill>
                  <a:schemeClr val="tx1">
                    <a:lumMod val="65000"/>
                    <a:lumOff val="35000"/>
                  </a:schemeClr>
                </a:solidFill>
                <a:effectLst/>
              </a:rPr>
              <a:t>Node.js is a free, open-sourced, cross-platform JavaScript run-time environment that lets developers write command line tools and server-side scripts outside of a browser.</a:t>
            </a:r>
          </a:p>
          <a:p>
            <a:endParaRPr lang="en-IN" sz="2400" dirty="0">
              <a:effectLst>
                <a:outerShdw blurRad="38100" dist="38100" dir="2700000" algn="tl">
                  <a:srgbClr val="000000">
                    <a:alpha val="43137"/>
                  </a:srgbClr>
                </a:outerShdw>
              </a:effectLst>
              <a:latin typeface="Georgia" panose="02040502050405020303" pitchFamily="18" charset="0"/>
            </a:endParaRPr>
          </a:p>
        </p:txBody>
      </p:sp>
      <p:sp>
        <p:nvSpPr>
          <p:cNvPr id="9" name="Rectangle 8">
            <a:extLst>
              <a:ext uri="{FF2B5EF4-FFF2-40B4-BE49-F238E27FC236}">
                <a16:creationId xmlns:a16="http://schemas.microsoft.com/office/drawing/2014/main" id="{19CD066D-431C-572D-439B-CCA5D8D974AF}"/>
              </a:ext>
            </a:extLst>
          </p:cNvPr>
          <p:cNvSpPr/>
          <p:nvPr/>
        </p:nvSpPr>
        <p:spPr>
          <a:xfrm rot="16200000">
            <a:off x="8600983" y="3266981"/>
            <a:ext cx="6858000" cy="324035"/>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iagonal Stripe 9">
            <a:extLst>
              <a:ext uri="{FF2B5EF4-FFF2-40B4-BE49-F238E27FC236}">
                <a16:creationId xmlns:a16="http://schemas.microsoft.com/office/drawing/2014/main" id="{466FAD70-801E-F080-3EC9-B27AAED33A01}"/>
              </a:ext>
            </a:extLst>
          </p:cNvPr>
          <p:cNvSpPr/>
          <p:nvPr/>
        </p:nvSpPr>
        <p:spPr>
          <a:xfrm>
            <a:off x="0" y="0"/>
            <a:ext cx="1704513" cy="1500326"/>
          </a:xfrm>
          <a:prstGeom prst="diagStripe">
            <a:avLst>
              <a:gd name="adj" fmla="val 0"/>
            </a:avLst>
          </a:prstGeom>
          <a:solidFill>
            <a:schemeClr val="accent1">
              <a:lumMod val="75000"/>
            </a:schemeClr>
          </a:solidFill>
          <a:ln>
            <a:solidFill>
              <a:schemeClr val="accent1">
                <a:lumMod val="75000"/>
              </a:schemeClr>
            </a:solid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29523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9CD066D-431C-572D-439B-CCA5D8D974AF}"/>
              </a:ext>
            </a:extLst>
          </p:cNvPr>
          <p:cNvSpPr/>
          <p:nvPr/>
        </p:nvSpPr>
        <p:spPr>
          <a:xfrm rot="16200000">
            <a:off x="8600983" y="3266981"/>
            <a:ext cx="6858000" cy="324035"/>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iagonal Stripe 9">
            <a:extLst>
              <a:ext uri="{FF2B5EF4-FFF2-40B4-BE49-F238E27FC236}">
                <a16:creationId xmlns:a16="http://schemas.microsoft.com/office/drawing/2014/main" id="{466FAD70-801E-F080-3EC9-B27AAED33A01}"/>
              </a:ext>
            </a:extLst>
          </p:cNvPr>
          <p:cNvSpPr/>
          <p:nvPr/>
        </p:nvSpPr>
        <p:spPr>
          <a:xfrm>
            <a:off x="0" y="0"/>
            <a:ext cx="1704513" cy="1500326"/>
          </a:xfrm>
          <a:prstGeom prst="diagStripe">
            <a:avLst>
              <a:gd name="adj" fmla="val 0"/>
            </a:avLst>
          </a:prstGeom>
          <a:solidFill>
            <a:schemeClr val="accent1">
              <a:lumMod val="75000"/>
            </a:schemeClr>
          </a:solidFill>
          <a:ln>
            <a:solidFill>
              <a:schemeClr val="accent1">
                <a:lumMod val="75000"/>
              </a:schemeClr>
            </a:solid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5D9761E8-C33A-3C54-822B-D4A512374540}"/>
              </a:ext>
            </a:extLst>
          </p:cNvPr>
          <p:cNvSpPr txBox="1"/>
          <p:nvPr/>
        </p:nvSpPr>
        <p:spPr>
          <a:xfrm>
            <a:off x="1868557" y="546652"/>
            <a:ext cx="8736495" cy="646331"/>
          </a:xfrm>
          <a:prstGeom prst="rect">
            <a:avLst/>
          </a:prstGeom>
          <a:noFill/>
        </p:spPr>
        <p:txBody>
          <a:bodyPr wrap="square" rtlCol="0">
            <a:spAutoFit/>
          </a:bodyPr>
          <a:lstStyle/>
          <a:p>
            <a:r>
              <a:rPr lang="en-US" sz="3600" b="1" dirty="0"/>
              <a:t>Flow of Project</a:t>
            </a:r>
          </a:p>
        </p:txBody>
      </p:sp>
      <p:sp>
        <p:nvSpPr>
          <p:cNvPr id="2" name="Oval 1">
            <a:extLst>
              <a:ext uri="{FF2B5EF4-FFF2-40B4-BE49-F238E27FC236}">
                <a16:creationId xmlns:a16="http://schemas.microsoft.com/office/drawing/2014/main" id="{F8533A2E-4095-BB66-761A-FD17F817EBC7}"/>
              </a:ext>
            </a:extLst>
          </p:cNvPr>
          <p:cNvSpPr/>
          <p:nvPr/>
        </p:nvSpPr>
        <p:spPr>
          <a:xfrm>
            <a:off x="2201741" y="1355728"/>
            <a:ext cx="1913010" cy="86781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UI/UX Design </a:t>
            </a:r>
          </a:p>
        </p:txBody>
      </p:sp>
      <p:sp>
        <p:nvSpPr>
          <p:cNvPr id="3" name="Oval 2">
            <a:extLst>
              <a:ext uri="{FF2B5EF4-FFF2-40B4-BE49-F238E27FC236}">
                <a16:creationId xmlns:a16="http://schemas.microsoft.com/office/drawing/2014/main" id="{C250F0E7-13B9-EFBF-FF34-20B6C4A4C274}"/>
              </a:ext>
            </a:extLst>
          </p:cNvPr>
          <p:cNvSpPr/>
          <p:nvPr/>
        </p:nvSpPr>
        <p:spPr>
          <a:xfrm>
            <a:off x="7968464" y="1376630"/>
            <a:ext cx="2282687" cy="84691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 Schema Creation</a:t>
            </a:r>
          </a:p>
        </p:txBody>
      </p:sp>
      <p:sp>
        <p:nvSpPr>
          <p:cNvPr id="4" name="Oval 3">
            <a:extLst>
              <a:ext uri="{FF2B5EF4-FFF2-40B4-BE49-F238E27FC236}">
                <a16:creationId xmlns:a16="http://schemas.microsoft.com/office/drawing/2014/main" id="{1EA3A4CA-D500-042D-2738-EF84BE541CB7}"/>
              </a:ext>
            </a:extLst>
          </p:cNvPr>
          <p:cNvSpPr/>
          <p:nvPr/>
        </p:nvSpPr>
        <p:spPr>
          <a:xfrm>
            <a:off x="8112581" y="3240158"/>
            <a:ext cx="2138570" cy="9603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Creating Web Services</a:t>
            </a:r>
          </a:p>
        </p:txBody>
      </p:sp>
      <p:sp>
        <p:nvSpPr>
          <p:cNvPr id="5" name="Oval 4">
            <a:extLst>
              <a:ext uri="{FF2B5EF4-FFF2-40B4-BE49-F238E27FC236}">
                <a16:creationId xmlns:a16="http://schemas.microsoft.com/office/drawing/2014/main" id="{44099914-3150-DC2F-79FB-C9549FADDA2B}"/>
              </a:ext>
            </a:extLst>
          </p:cNvPr>
          <p:cNvSpPr/>
          <p:nvPr/>
        </p:nvSpPr>
        <p:spPr>
          <a:xfrm>
            <a:off x="4890880" y="4200535"/>
            <a:ext cx="2410239" cy="10302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Integration of Solidity (for contract creation)</a:t>
            </a:r>
          </a:p>
        </p:txBody>
      </p:sp>
      <p:sp>
        <p:nvSpPr>
          <p:cNvPr id="7" name="Oval 6">
            <a:extLst>
              <a:ext uri="{FF2B5EF4-FFF2-40B4-BE49-F238E27FC236}">
                <a16:creationId xmlns:a16="http://schemas.microsoft.com/office/drawing/2014/main" id="{CB6D63DD-F357-1866-4CD1-7DD55DE909A2}"/>
              </a:ext>
            </a:extLst>
          </p:cNvPr>
          <p:cNvSpPr/>
          <p:nvPr/>
        </p:nvSpPr>
        <p:spPr>
          <a:xfrm>
            <a:off x="1907387" y="3278198"/>
            <a:ext cx="2115564" cy="9223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UI Development</a:t>
            </a:r>
          </a:p>
        </p:txBody>
      </p:sp>
      <p:sp>
        <p:nvSpPr>
          <p:cNvPr id="8" name="Oval 7">
            <a:extLst>
              <a:ext uri="{FF2B5EF4-FFF2-40B4-BE49-F238E27FC236}">
                <a16:creationId xmlns:a16="http://schemas.microsoft.com/office/drawing/2014/main" id="{C6C3C7E8-CF6A-324C-46DC-CDB2A26FD714}"/>
              </a:ext>
            </a:extLst>
          </p:cNvPr>
          <p:cNvSpPr/>
          <p:nvPr/>
        </p:nvSpPr>
        <p:spPr>
          <a:xfrm>
            <a:off x="4833730" y="2317821"/>
            <a:ext cx="2410239" cy="9603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Phase-Wise</a:t>
            </a:r>
          </a:p>
          <a:p>
            <a:pPr algn="ctr"/>
            <a:r>
              <a:rPr lang="en-US" dirty="0"/>
              <a:t>Implementation</a:t>
            </a:r>
          </a:p>
        </p:txBody>
      </p:sp>
      <p:sp>
        <p:nvSpPr>
          <p:cNvPr id="12" name="Oval 11">
            <a:extLst>
              <a:ext uri="{FF2B5EF4-FFF2-40B4-BE49-F238E27FC236}">
                <a16:creationId xmlns:a16="http://schemas.microsoft.com/office/drawing/2014/main" id="{C850977E-6629-A0EE-2F86-63F806302753}"/>
              </a:ext>
            </a:extLst>
          </p:cNvPr>
          <p:cNvSpPr/>
          <p:nvPr/>
        </p:nvSpPr>
        <p:spPr>
          <a:xfrm>
            <a:off x="5162548" y="5831159"/>
            <a:ext cx="2138571" cy="9603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Web Hosting</a:t>
            </a:r>
          </a:p>
        </p:txBody>
      </p:sp>
      <p:cxnSp>
        <p:nvCxnSpPr>
          <p:cNvPr id="14" name="Straight Arrow Connector 13">
            <a:extLst>
              <a:ext uri="{FF2B5EF4-FFF2-40B4-BE49-F238E27FC236}">
                <a16:creationId xmlns:a16="http://schemas.microsoft.com/office/drawing/2014/main" id="{690399B5-07FA-AE69-E18F-6F95DCA545CF}"/>
              </a:ext>
            </a:extLst>
          </p:cNvPr>
          <p:cNvCxnSpPr/>
          <p:nvPr/>
        </p:nvCxnSpPr>
        <p:spPr>
          <a:xfrm>
            <a:off x="4022950" y="2017643"/>
            <a:ext cx="867930" cy="477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D7D86CA-FD48-09DC-4213-68391B42894C}"/>
              </a:ext>
            </a:extLst>
          </p:cNvPr>
          <p:cNvCxnSpPr/>
          <p:nvPr/>
        </p:nvCxnSpPr>
        <p:spPr>
          <a:xfrm flipH="1">
            <a:off x="7102153" y="1978031"/>
            <a:ext cx="866311" cy="515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28C09AF-21D8-2859-DF5F-59ED0F8456A5}"/>
              </a:ext>
            </a:extLst>
          </p:cNvPr>
          <p:cNvCxnSpPr/>
          <p:nvPr/>
        </p:nvCxnSpPr>
        <p:spPr>
          <a:xfrm flipH="1">
            <a:off x="4069660" y="3051313"/>
            <a:ext cx="717572" cy="377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CDB18E-529B-F7A1-E155-D35D4AB06919}"/>
              </a:ext>
            </a:extLst>
          </p:cNvPr>
          <p:cNvCxnSpPr/>
          <p:nvPr/>
        </p:nvCxnSpPr>
        <p:spPr>
          <a:xfrm>
            <a:off x="7102153" y="3156637"/>
            <a:ext cx="820298" cy="45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EFCF549-5B97-59FC-9224-08753443A480}"/>
              </a:ext>
            </a:extLst>
          </p:cNvPr>
          <p:cNvCxnSpPr/>
          <p:nvPr/>
        </p:nvCxnSpPr>
        <p:spPr>
          <a:xfrm>
            <a:off x="4045956" y="3936601"/>
            <a:ext cx="844924" cy="428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360C57F-595F-B4DA-0BB4-E5A336E34287}"/>
              </a:ext>
            </a:extLst>
          </p:cNvPr>
          <p:cNvCxnSpPr/>
          <p:nvPr/>
        </p:nvCxnSpPr>
        <p:spPr>
          <a:xfrm flipH="1">
            <a:off x="7284388" y="3834789"/>
            <a:ext cx="828193" cy="528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DE09E12-D6C2-271F-2229-9E47D0DD272B}"/>
              </a:ext>
            </a:extLst>
          </p:cNvPr>
          <p:cNvCxnSpPr/>
          <p:nvPr/>
        </p:nvCxnSpPr>
        <p:spPr>
          <a:xfrm>
            <a:off x="6153793" y="5377070"/>
            <a:ext cx="0" cy="367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77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9CD066D-431C-572D-439B-CCA5D8D974AF}"/>
              </a:ext>
            </a:extLst>
          </p:cNvPr>
          <p:cNvSpPr/>
          <p:nvPr/>
        </p:nvSpPr>
        <p:spPr>
          <a:xfrm rot="16200000">
            <a:off x="8600983" y="3266981"/>
            <a:ext cx="6858000" cy="324035"/>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iagonal Stripe 9">
            <a:extLst>
              <a:ext uri="{FF2B5EF4-FFF2-40B4-BE49-F238E27FC236}">
                <a16:creationId xmlns:a16="http://schemas.microsoft.com/office/drawing/2014/main" id="{466FAD70-801E-F080-3EC9-B27AAED33A01}"/>
              </a:ext>
            </a:extLst>
          </p:cNvPr>
          <p:cNvSpPr/>
          <p:nvPr/>
        </p:nvSpPr>
        <p:spPr>
          <a:xfrm>
            <a:off x="0" y="0"/>
            <a:ext cx="1704513" cy="1500326"/>
          </a:xfrm>
          <a:prstGeom prst="diagStripe">
            <a:avLst>
              <a:gd name="adj" fmla="val 0"/>
            </a:avLst>
          </a:prstGeom>
          <a:solidFill>
            <a:schemeClr val="accent1">
              <a:lumMod val="75000"/>
            </a:schemeClr>
          </a:solidFill>
          <a:ln>
            <a:solidFill>
              <a:schemeClr val="accent1">
                <a:lumMod val="75000"/>
              </a:schemeClr>
            </a:solid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5D9761E8-C33A-3C54-822B-D4A512374540}"/>
              </a:ext>
            </a:extLst>
          </p:cNvPr>
          <p:cNvSpPr txBox="1"/>
          <p:nvPr/>
        </p:nvSpPr>
        <p:spPr>
          <a:xfrm>
            <a:off x="207780" y="2876850"/>
            <a:ext cx="4899991" cy="651542"/>
          </a:xfrm>
          <a:prstGeom prst="rect">
            <a:avLst/>
          </a:prstGeom>
          <a:noFill/>
        </p:spPr>
        <p:txBody>
          <a:bodyPr wrap="square" rtlCol="0">
            <a:spAutoFit/>
          </a:bodyPr>
          <a:lstStyle/>
          <a:p>
            <a:pPr algn="ctr"/>
            <a:r>
              <a:rPr lang="en-US" sz="3600" b="1" dirty="0"/>
              <a:t>Abstract View </a:t>
            </a:r>
          </a:p>
        </p:txBody>
      </p:sp>
      <p:pic>
        <p:nvPicPr>
          <p:cNvPr id="17" name="Picture 16">
            <a:extLst>
              <a:ext uri="{FF2B5EF4-FFF2-40B4-BE49-F238E27FC236}">
                <a16:creationId xmlns:a16="http://schemas.microsoft.com/office/drawing/2014/main" id="{2278B66B-9E0E-A5E6-4A92-1168B1896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7771" y="0"/>
            <a:ext cx="5905949" cy="6748670"/>
          </a:xfrm>
          <a:prstGeom prst="rect">
            <a:avLst/>
          </a:prstGeom>
        </p:spPr>
      </p:pic>
    </p:spTree>
    <p:extLst>
      <p:ext uri="{BB962C8B-B14F-4D97-AF65-F5344CB8AC3E}">
        <p14:creationId xmlns:p14="http://schemas.microsoft.com/office/powerpoint/2010/main" val="320038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9CD066D-431C-572D-439B-CCA5D8D974AF}"/>
              </a:ext>
            </a:extLst>
          </p:cNvPr>
          <p:cNvSpPr/>
          <p:nvPr/>
        </p:nvSpPr>
        <p:spPr>
          <a:xfrm rot="16200000">
            <a:off x="8600983" y="3266981"/>
            <a:ext cx="6858000" cy="324035"/>
          </a:xfrm>
          <a:prstGeom prst="rect">
            <a:avLst/>
          </a:prstGeom>
          <a:solidFill>
            <a:schemeClr val="accent1">
              <a:lumMod val="75000"/>
            </a:schemeClr>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Diagonal Stripe 9">
            <a:extLst>
              <a:ext uri="{FF2B5EF4-FFF2-40B4-BE49-F238E27FC236}">
                <a16:creationId xmlns:a16="http://schemas.microsoft.com/office/drawing/2014/main" id="{466FAD70-801E-F080-3EC9-B27AAED33A01}"/>
              </a:ext>
            </a:extLst>
          </p:cNvPr>
          <p:cNvSpPr/>
          <p:nvPr/>
        </p:nvSpPr>
        <p:spPr>
          <a:xfrm>
            <a:off x="0" y="0"/>
            <a:ext cx="1704513" cy="1500326"/>
          </a:xfrm>
          <a:prstGeom prst="diagStripe">
            <a:avLst>
              <a:gd name="adj" fmla="val 0"/>
            </a:avLst>
          </a:prstGeom>
          <a:solidFill>
            <a:schemeClr val="accent1">
              <a:lumMod val="75000"/>
            </a:schemeClr>
          </a:solidFill>
          <a:ln>
            <a:solidFill>
              <a:schemeClr val="accent1">
                <a:lumMod val="75000"/>
              </a:schemeClr>
            </a:solidFill>
          </a:ln>
          <a:effectLst>
            <a:glow rad="63500">
              <a:schemeClr val="accent3">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5D9761E8-C33A-3C54-822B-D4A512374540}"/>
              </a:ext>
            </a:extLst>
          </p:cNvPr>
          <p:cNvSpPr txBox="1"/>
          <p:nvPr/>
        </p:nvSpPr>
        <p:spPr>
          <a:xfrm>
            <a:off x="1704513" y="457775"/>
            <a:ext cx="8736495" cy="584775"/>
          </a:xfrm>
          <a:prstGeom prst="rect">
            <a:avLst/>
          </a:prstGeom>
          <a:noFill/>
        </p:spPr>
        <p:txBody>
          <a:bodyPr wrap="square" rtlCol="0">
            <a:spAutoFit/>
          </a:bodyPr>
          <a:lstStyle/>
          <a:p>
            <a:pPr algn="ctr"/>
            <a:r>
              <a:rPr lang="en-US" sz="3200" b="1" dirty="0"/>
              <a:t>Work Completed</a:t>
            </a:r>
          </a:p>
        </p:txBody>
      </p:sp>
      <p:pic>
        <p:nvPicPr>
          <p:cNvPr id="1026" name="Picture 2">
            <a:extLst>
              <a:ext uri="{FF2B5EF4-FFF2-40B4-BE49-F238E27FC236}">
                <a16:creationId xmlns:a16="http://schemas.microsoft.com/office/drawing/2014/main" id="{B1C78E53-3C29-6D56-8E28-015F4643B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569" y="1340790"/>
            <a:ext cx="9438861" cy="530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992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511</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AmazonEmberLight</vt:lpstr>
      <vt:lpstr>Arial</vt:lpstr>
      <vt:lpstr>Calibri</vt:lpstr>
      <vt:lpstr>Calibri Light</vt:lpstr>
      <vt:lpstr>Georgia</vt:lpstr>
      <vt:lpstr>Wingdings</vt:lpstr>
      <vt:lpstr>Office Theme</vt:lpstr>
      <vt:lpstr>Final Year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MANSI PRAJAPATI</dc:creator>
  <cp:lastModifiedBy>Ayush Gaur</cp:lastModifiedBy>
  <cp:revision>8</cp:revision>
  <dcterms:created xsi:type="dcterms:W3CDTF">2022-10-12T09:42:25Z</dcterms:created>
  <dcterms:modified xsi:type="dcterms:W3CDTF">2022-12-11T17:37:18Z</dcterms:modified>
</cp:coreProperties>
</file>