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BC5AA-D81F-4DEA-878C-A317EEEF1BCB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F9F76-6CA4-4ACF-AAA8-7D02436B4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DA0C5-BB73-48B7-ACFF-13452960D06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5991-B150-4C7D-9D8B-0E159F10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2928958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71546"/>
            <a:ext cx="4572032" cy="61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857760"/>
            <a:ext cx="697682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14554"/>
            <a:ext cx="670647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1857364"/>
            <a:ext cx="384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Accessing Props to class components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100" y="4429132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Accessing props in functional component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routes in react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123444" cy="455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api’s</a:t>
            </a:r>
            <a:r>
              <a:rPr lang="en-US" dirty="0" smtClean="0"/>
              <a:t> calling in react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21537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JavaScript library for building user interfaces.</a:t>
            </a:r>
          </a:p>
          <a:p>
            <a:r>
              <a:rPr lang="en-US" dirty="0"/>
              <a:t>It was developed by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uses virtual DOM concept to update the DOM elements.</a:t>
            </a:r>
          </a:p>
          <a:p>
            <a:r>
              <a:rPr lang="en-US" dirty="0" smtClean="0"/>
              <a:t>It is view library, it reacts to state changes.</a:t>
            </a:r>
          </a:p>
          <a:p>
            <a:r>
              <a:rPr lang="en-US" dirty="0" smtClean="0"/>
              <a:t>If you want to implement routing or rest </a:t>
            </a:r>
            <a:r>
              <a:rPr lang="en-US" dirty="0" err="1" smtClean="0"/>
              <a:t>api’s</a:t>
            </a:r>
            <a:r>
              <a:rPr lang="en-US" dirty="0" smtClean="0"/>
              <a:t> calling then we need to import respective modules to achieve those functionalities.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743825" cy="265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00438"/>
            <a:ext cx="8010525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using react, will design a entire website into small component.</a:t>
            </a:r>
          </a:p>
          <a:p>
            <a:r>
              <a:rPr lang="en-US" dirty="0" smtClean="0"/>
              <a:t>Component is nothing but a piece of the UI.</a:t>
            </a:r>
          </a:p>
          <a:p>
            <a:r>
              <a:rPr lang="en-US" dirty="0" smtClean="0"/>
              <a:t>We have 2 types of components: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Class Components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Functional components.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86766" cy="175736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class component, you have to make a class that extends </a:t>
            </a:r>
            <a:r>
              <a:rPr lang="en-US" dirty="0" err="1" smtClean="0"/>
              <a:t>React.Component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00306"/>
            <a:ext cx="5572164" cy="231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dirty="0"/>
              <a:t>functional component is a function that returns </a:t>
            </a:r>
            <a:r>
              <a:rPr lang="en-US" dirty="0" smtClean="0"/>
              <a:t>JSX elements.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294" y="2719388"/>
            <a:ext cx="7092964" cy="27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and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State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Components can create and manage their own data with state</a:t>
            </a:r>
          </a:p>
          <a:p>
            <a:r>
              <a:rPr lang="en-US" dirty="0" smtClean="0"/>
              <a:t>State data can be modified by its own component, but is private (cannot be accessed from outside)</a:t>
            </a:r>
          </a:p>
          <a:p>
            <a:r>
              <a:rPr lang="en-US" dirty="0" smtClean="0"/>
              <a:t>Modifying state should happen with the </a:t>
            </a:r>
            <a:r>
              <a:rPr lang="en-US" dirty="0" err="1" smtClean="0"/>
              <a:t>setState</a:t>
            </a:r>
            <a:r>
              <a:rPr lang="en-US" dirty="0" smtClean="0"/>
              <a:t> ( ) method</a:t>
            </a:r>
          </a:p>
          <a:p>
            <a:r>
              <a:rPr lang="en-US" b="1" dirty="0" smtClean="0"/>
              <a:t>Props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/>
              <a:t>Components receive data from outside with </a:t>
            </a:r>
            <a:r>
              <a:rPr lang="en-US" dirty="0" smtClean="0"/>
              <a:t>props</a:t>
            </a:r>
            <a:endParaRPr lang="en-US" dirty="0"/>
          </a:p>
          <a:p>
            <a:pPr fontAlgn="base"/>
            <a:r>
              <a:rPr lang="en-US" dirty="0"/>
              <a:t>Props are used to pass data, whereas state is for managing data</a:t>
            </a:r>
          </a:p>
          <a:p>
            <a:pPr fontAlgn="base"/>
            <a:r>
              <a:rPr lang="en-US" dirty="0"/>
              <a:t>Data from props is read-only, and cannot be modified by a component that is receiving it from outside</a:t>
            </a:r>
          </a:p>
          <a:p>
            <a:pPr fontAlgn="base"/>
            <a:r>
              <a:rPr lang="en-US" dirty="0" smtClean="0"/>
              <a:t>Props </a:t>
            </a:r>
            <a:r>
              <a:rPr lang="en-US" dirty="0"/>
              <a:t>can only be passed from parent component to child (unidirectional flow)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US" dirty="0" smtClean="0"/>
              <a:t>Managing state in class comp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05063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64362" cy="3362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1357298"/>
            <a:ext cx="479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Managing State in functional component: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189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Learning React</vt:lpstr>
      <vt:lpstr>What is React</vt:lpstr>
      <vt:lpstr>Slide 3</vt:lpstr>
      <vt:lpstr>Components</vt:lpstr>
      <vt:lpstr>Class Components</vt:lpstr>
      <vt:lpstr>Functional Component</vt:lpstr>
      <vt:lpstr>State and Props</vt:lpstr>
      <vt:lpstr>Managing state in class comp</vt:lpstr>
      <vt:lpstr>Slide 9</vt:lpstr>
      <vt:lpstr>Slide 10</vt:lpstr>
      <vt:lpstr>Defining routes in react</vt:lpstr>
      <vt:lpstr>Rest api’s calling in react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React</dc:title>
  <dc:creator>Bvnkumar</dc:creator>
  <cp:lastModifiedBy>Bvnkumar</cp:lastModifiedBy>
  <cp:revision>17</cp:revision>
  <dcterms:created xsi:type="dcterms:W3CDTF">2021-06-04T16:28:58Z</dcterms:created>
  <dcterms:modified xsi:type="dcterms:W3CDTF">2021-06-18T20:45:39Z</dcterms:modified>
</cp:coreProperties>
</file>