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7"/>
  </p:notesMasterIdLst>
  <p:handoutMasterIdLst>
    <p:handoutMasterId r:id="rId18"/>
  </p:handoutMasterIdLst>
  <p:sldIdLst>
    <p:sldId id="257" r:id="rId5"/>
    <p:sldId id="272" r:id="rId6"/>
    <p:sldId id="393" r:id="rId7"/>
    <p:sldId id="394" r:id="rId8"/>
    <p:sldId id="396" r:id="rId9"/>
    <p:sldId id="397" r:id="rId10"/>
    <p:sldId id="399" r:id="rId11"/>
    <p:sldId id="395" r:id="rId12"/>
    <p:sldId id="398" r:id="rId13"/>
    <p:sldId id="400" r:id="rId14"/>
    <p:sldId id="401" r:id="rId15"/>
    <p:sldId id="32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111" d="100"/>
          <a:sy n="111" d="100"/>
        </p:scale>
        <p:origin x="594" y="9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nter Rogers" userId="9a791124124051a9" providerId="LiveId" clId="{844EA9A9-621C-477D-80B9-E0F48D9D4EF3}"/>
    <pc:docChg chg="modSld">
      <pc:chgData name="Hunter Rogers" userId="9a791124124051a9" providerId="LiveId" clId="{844EA9A9-621C-477D-80B9-E0F48D9D4EF3}" dt="2022-07-19T05:31:47.617" v="1" actId="20577"/>
      <pc:docMkLst>
        <pc:docMk/>
      </pc:docMkLst>
      <pc:sldChg chg="modSp mod">
        <pc:chgData name="Hunter Rogers" userId="9a791124124051a9" providerId="LiveId" clId="{844EA9A9-621C-477D-80B9-E0F48D9D4EF3}" dt="2022-07-19T05:31:47.617" v="1" actId="20577"/>
        <pc:sldMkLst>
          <pc:docMk/>
          <pc:sldMk cId="752814286" sldId="257"/>
        </pc:sldMkLst>
        <pc:spChg chg="mod">
          <ac:chgData name="Hunter Rogers" userId="9a791124124051a9" providerId="LiveId" clId="{844EA9A9-621C-477D-80B9-E0F48D9D4EF3}" dt="2022-07-19T05:31:47.617" v="1" actId="20577"/>
          <ac:spMkLst>
            <pc:docMk/>
            <pc:sldMk cId="752814286" sldId="257"/>
            <ac:spMk id="2" creationId="{286E938C-9D94-4B05-979A-D39FFC457291}"/>
          </ac:spMkLst>
        </pc:spChg>
      </pc:sldChg>
      <pc:sldChg chg="modSp mod">
        <pc:chgData name="Hunter Rogers" userId="9a791124124051a9" providerId="LiveId" clId="{844EA9A9-621C-477D-80B9-E0F48D9D4EF3}" dt="2022-07-14T05:00:19.693" v="0" actId="1076"/>
        <pc:sldMkLst>
          <pc:docMk/>
          <pc:sldMk cId="3521561301" sldId="321"/>
        </pc:sldMkLst>
        <pc:spChg chg="mod">
          <ac:chgData name="Hunter Rogers" userId="9a791124124051a9" providerId="LiveId" clId="{844EA9A9-621C-477D-80B9-E0F48D9D4EF3}" dt="2022-07-14T05:00:19.693" v="0" actId="1076"/>
          <ac:spMkLst>
            <pc:docMk/>
            <pc:sldMk cId="3521561301" sldId="321"/>
            <ac:spMk id="13" creationId="{C0287FEC-3826-4868-8D93-52429C6156F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0-15</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Searching for APIs or free downloads</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15-50</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Web-scrapping</a:t>
          </a:r>
          <a:r>
            <a:rPr lang="en-US" sz="1800" baseline="0" dirty="0">
              <a:latin typeface="+mn-lt"/>
            </a:rPr>
            <a:t> with YouTube tutorials on free version of Yahoo Finance</a:t>
          </a:r>
          <a:endParaRPr lang="en-US" sz="1800" dirty="0">
            <a:latin typeface="+mn-lt"/>
          </a:endParaRP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50-90</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latin typeface="+mn-lt"/>
            </a:rPr>
            <a:t>Web-scrapping on my own with Selenium on Yahoo Finance Plus account</a:t>
          </a: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90-110</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110-120</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latin typeface="+mn-lt"/>
            </a:rPr>
            <a:t>Feature</a:t>
          </a:r>
          <a:r>
            <a:rPr lang="en-US" sz="1800" baseline="0" dirty="0">
              <a:latin typeface="+mn-lt"/>
            </a:rPr>
            <a:t> Engineering</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latin typeface="+mn-lt"/>
            </a:rPr>
            <a:t>Cleaning</a:t>
          </a:r>
          <a:r>
            <a:rPr lang="en-US" sz="1800" baseline="0" dirty="0">
              <a:latin typeface="+mn-lt"/>
            </a:rPr>
            <a:t> and combining the data</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0-15</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Searching for APIs or free downloads</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15-50</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Web-scrapping</a:t>
          </a:r>
          <a:r>
            <a:rPr lang="en-US" sz="1800" kern="1200" baseline="0" dirty="0">
              <a:latin typeface="+mn-lt"/>
            </a:rPr>
            <a:t> with YouTube tutorials on free version of Yahoo Finance</a:t>
          </a:r>
          <a:endParaRPr lang="en-US" sz="1800" kern="1200" dirty="0">
            <a:latin typeface="+mn-lt"/>
          </a:endParaRP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50-90</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Web-scrapping on my own with Selenium on Yahoo Finance Plus account</a:t>
          </a: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90-110</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Cleaning</a:t>
          </a:r>
          <a:r>
            <a:rPr lang="en-US" sz="1800" kern="1200" baseline="0" dirty="0">
              <a:latin typeface="+mn-lt"/>
            </a:rPr>
            <a:t> and combining the data</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110-120</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Feature</a:t>
          </a:r>
          <a:r>
            <a:rPr lang="en-US" sz="1800" kern="1200" baseline="0" dirty="0">
              <a:latin typeface="+mn-lt"/>
            </a:rPr>
            <a:t> Engineering</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7/18/2022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3T19:14:31.720"/>
    </inkml:context>
    <inkml:brush xml:id="br0">
      <inkml:brushProperty name="width" value="0.05" units="cm"/>
      <inkml:brushProperty name="height" value="0.05" units="cm"/>
      <inkml:brushProperty name="color" value="#E71224"/>
    </inkml:brush>
  </inkml:definitions>
  <inkml:trace contextRef="#ctx0" brushRef="#br0">26065 9164 24575,'-125'14'0,"-183"24"0,-189 21-1407,-161 17-4224,-103 8 3751,-72 7-7,792-87 1859,-2763 282-2517,-332-93 1115,-2-107 582,3042-84 847,-1540 15 131,0-66 240,-1013-240 2033,1597 96-2403,309 55 0,-426-84 913,4-47 85,793 163-366,6-16 1,-418-200-1,619 238-307,3-8 0,4-6 0,5-7 0,4-7 0,-255-251 0,10-68-325,336 356 0,3-2 0,3-3 0,4-2 0,-44-105 0,50 80 0,4-1 0,6-2 0,4-1 0,5-2 0,5 0 0,5-1 0,2-159 0,13 178 0,5 1 0,3-1 0,5 2 0,4-1 0,4 2 0,4 1 0,4 2 0,4 0 0,59-108 0,-40 104 561,4 2 1,4 2-1,4 4 1,3 2 0,4 4-1,3 3 1,101-78-1,135-76-873,126-56-938,98-31 937,114-28-477,156-30-2370,1794-631-1480,115 275 2055,548 284 2053,-2243 394 383,1256 97 1,-1519 23 553,-4 33 0,-5 33 0,1160 363 0,215 257 908,-967-330-449,940 374 2581,-1422-510-2591,201 79 1372,-588-259 421,435 183-1273,-606-234-1076,-2 5-1,-2 5 0,200 158 0,-265-183-219,-2 1-1,-2 2 0,-2 3 1,-1 1-1,-3 1 0,-3 2 1,-1 2-1,-3 1 1,-2 2-1,35 99 0,-51-114-77,-2 1 0,-2 0 0,-2 0 0,1 61 0,-7-21 0,-14 109 0,5-124 0,-4-1 0,-2 0 0,-4-1 0,-45 110 0,23-89 0,-3-1 0,-101 143 0,-875 1090-1131,707-961 976,-23-28 1168,53-125-733,35-29-287,46-4 7,155-127 0,1 2 0,-41 57 0,71-82-195,-1-1 0,-1 0 0,0-1 0,-1-1 0,-2-1 0,-30 22 0,-21 4-6631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3T19:14:43.812"/>
    </inkml:context>
    <inkml:brush xml:id="br0">
      <inkml:brushProperty name="width" value="0.05" units="cm"/>
      <inkml:brushProperty name="height" value="0.05" units="cm"/>
      <inkml:brushProperty name="color" value="#E71224"/>
    </inkml:brush>
  </inkml:definitions>
  <inkml:trace contextRef="#ctx0" brushRef="#br0">0 0 24575,'24'605'0,"-7"-378"0,-11-121 0,4-1 0,34 155 0,-34-210-16,-3 1 0,-2 0 0,-2 0 0,-6 83 0,0-22-1269,3-91-5541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3T19:14:45.838"/>
    </inkml:context>
    <inkml:brush xml:id="br0">
      <inkml:brushProperty name="width" value="0.05" units="cm"/>
      <inkml:brushProperty name="height" value="0.05" units="cm"/>
      <inkml:brushProperty name="color" value="#E71224"/>
    </inkml:brush>
  </inkml:definitions>
  <inkml:trace contextRef="#ctx0" brushRef="#br0">1237 838 24575,'-100'6'0,"0"3"0,-108 26 0,176-29 0,-351 83 0,125-26 0,228-56 0,15-2 0,1-2 0,-1 0 0,1 0 0,-1-2 0,-22 1 0,36-3 0,0 1 0,0 0 0,0-1 0,0 1 0,0-1 0,1 0 0,-1 1 0,0-1 0,0 1 0,1-1 0,-1 0 0,0 0 0,1 1 0,-1-1 0,1 0 0,-1 0 0,1 0 0,-1 0 0,1 0 0,-1 0 0,1 0 0,0 1 0,0-1 0,0 0 0,-1 0 0,1 0 0,0 0 0,0 0 0,0 0 0,0 0 0,1 0 0,-1 0 0,1-2 0,6-36 0,-6 37 0,23-79 0,-10 38 0,-3 0 0,11-72 0,-13-12 0,-13-225 0,0 325 44,0 1 1,-12-41-1,-6-33-1542,20 81-5328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3T19:14:58.735"/>
    </inkml:context>
    <inkml:brush xml:id="br0">
      <inkml:brushProperty name="width" value="0.05" units="cm"/>
      <inkml:brushProperty name="height" value="0.05" units="cm"/>
      <inkml:brushProperty name="color" value="#E71224"/>
    </inkml:brush>
  </inkml:definitions>
  <inkml:trace contextRef="#ctx0" brushRef="#br0">0 0 24575,'1'11'0,"1"0"0,0 0 0,0 0 0,1-1 0,0 1 0,6 11 0,11 43 0,41 230 0,-28-148 0,-11-57 0,-12-58 0,-3 0 0,0 0 0,-2 1 0,1 43 0,-7 33 0,-1-147 0,-1-1 0,-2 1 0,-17-66 0,14 58 0,1 0 0,2 0 0,2 0 0,3 0 0,7-74 0,-4 87 0,2 0 0,0 0 0,3 1 0,0 0 0,3 0 0,0 1 0,28-52 0,-24 61 0,1 0 0,31-32 0,-44 52 0,-1 0 0,0 0 0,1 0 0,-1 0 0,1 0 0,-1 1 0,1 0 0,0-1 0,-1 1 0,1 0 0,0 0 0,0 0 0,0 1 0,0-1 0,0 1 0,0-1 0,0 1 0,5 0 0,-2 1 0,0 0 0,0 0 0,0 1 0,0 0 0,-1 0 0,1 0 0,0 1 0,9 5 0,-2 1 0,1 1 0,-2 0 0,1 1 0,-1 0 0,-1 1 0,11 14 0,-18-21-136,-1 0-1,-1 0 1,1 0-1,-1 0 1,0 0-1,0 0 1,0 1-1,-1-1 0,1 7 1,0 7-6690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3T19:15:01.786"/>
    </inkml:context>
    <inkml:brush xml:id="br0">
      <inkml:brushProperty name="width" value="0.05" units="cm"/>
      <inkml:brushProperty name="height" value="0.05" units="cm"/>
      <inkml:brushProperty name="color" value="#E71224"/>
    </inkml:brush>
  </inkml:definitions>
  <inkml:trace contextRef="#ctx0" brushRef="#br0">122 603 24575,'-3'-2'0,"1"0"0,-1 0 0,1-1 0,0 1 0,0-1 0,0 1 0,0-1 0,0 0 0,0 0 0,1 0 0,0 0 0,-1 0 0,0-5 0,-7-10 0,-3-2 0,1 0 0,0-1 0,2 0 0,0 0 0,2-1 0,0 0 0,2-1 0,0 0 0,1 0 0,2 0 0,0 0 0,3-39 0,-1 62 0,-1-17 0,2 0 0,0 0 0,1 1 0,6-25 0,-7 36 0,1 0 0,0 0 0,0 0 0,1 0 0,0 1 0,-1-1 0,2 1 0,-1 0 0,0 0 0,1 0 0,0 0 0,0 0 0,0 1 0,0 0 0,0 0 0,1 0 0,0 0 0,4-1 0,3-2 0,1 0 0,-1 2 0,1 0 0,0 0 0,0 1 0,0 0 0,23 0 0,-30 3 0,0 0 0,-1 0 0,1 1 0,0-1 0,0 1 0,0 1 0,-1-1 0,1 1 0,-1 0 0,1 1 0,-1-1 0,0 1 0,0 0 0,0 0 0,0 1 0,0-1 0,-1 1 0,0 0 0,6 7 0,1 3 0,-1 0 0,0 0 0,-2 1 0,1 0 0,-2 1 0,0 0 0,8 28 0,-10-19 0,0 1 0,-1-1 0,-2 1 0,-1 38 0,-1-44 0,-1 1 0,-1 0 0,-1-1 0,-8 33 0,7-42 0,0-1 0,0 0 0,-1 0 0,0-1 0,-1 1 0,0-1 0,-1 0 0,1-1 0,-2 1 0,-10 9 0,13-14 0,0 0 0,0 0 0,0-1 0,0 0 0,-1 0 0,1 0 0,-1-1 0,0 1 0,0-2 0,0 1 0,0 0 0,0-1 0,0 0 0,0-1 0,-12 1 0,15-1 0,0-1 0,-1 1 0,1-1 0,0 0 0,-1 1 0,1-2 0,0 1 0,0 0 0,0 0 0,0-1 0,0 0 0,0 0 0,1 0 0,-1 0 0,0 0 0,1 0 0,0-1 0,-1 1 0,1-1 0,0 1 0,0-1 0,1 0 0,-1 0 0,0 0 0,1 0 0,0 0 0,0 0 0,0 0 0,0-1 0,-1-4 0,0-15-1365,1 3-5461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3T19:15:04.276"/>
    </inkml:context>
    <inkml:brush xml:id="br0">
      <inkml:brushProperty name="width" value="0.05" units="cm"/>
      <inkml:brushProperty name="height" value="0.05" units="cm"/>
      <inkml:brushProperty name="color" value="#E71224"/>
    </inkml:brush>
  </inkml:definitions>
  <inkml:trace contextRef="#ctx0" brushRef="#br0">0 62 24575,'2'3'0,"-1"0"0,1 0 0,0 0 0,0 0 0,0-1 0,0 1 0,1-1 0,4 5 0,8 9 0,99 159 0,-93-144 0,-2 2 0,-2 0 0,-1 1 0,16 47 0,-31-78 0,0 0 0,0 0 0,0 0 0,0 0 0,1-1 0,-1 1 0,1 0 0,0-1 0,0 1 0,0-1 0,0 0 0,0 0 0,0 0 0,1 0 0,4 4 0,-6-6 0,-1 0 0,1 0 0,-1 0 0,1 0 0,0 0 0,-1 0 0,1 0 0,-1 0 0,1 0 0,-1 0 0,1 0 0,-1 0 0,1 0 0,-1 0 0,1-1 0,-1 1 0,1 0 0,-1 0 0,1-1 0,-1 1 0,1 0 0,-1-1 0,1 1 0,-1 0 0,0-1 0,1 1 0,-1 0 0,1-1 0,-1 0 0,2-2 0,-1 1 0,0-1 0,0 0 0,0 0 0,0 1 0,-1-1 0,1 0 0,-1 0 0,1-4 0,-2-59 0,-1 52 0,2 0 0,-1 0 0,2 0 0,0 0 0,4-20 0,-5 34 0,0-1 0,0 0 0,1 1 0,-1-1 0,0 1 0,0-1 0,0 0 0,0 1 0,1-1 0,-1 1 0,0-1 0,1 1 0,-1-1 0,0 0 0,1 1 0,-1 0 0,1-1 0,-1 1 0,1-1 0,-1 1 0,1-1 0,-1 1 0,1 0 0,-1-1 0,1 1 0,0 0 0,-1 0 0,1 0 0,-1-1 0,1 1 0,1 0 0,16 13 0,11 33 0,-27-43 0,29 60 0,-24-47 0,0-1 0,1 1 0,1-1 0,0-1 0,1 0 0,1 0 0,12 13 0,-20-24 0,0 0 0,0 0 0,0 0 0,1-1 0,-1 1 0,1-1 0,-1 1 0,1-1 0,0-1 0,0 1 0,0 0 0,0-1 0,0 0 0,0 0 0,8 1 0,-9-3 0,0 1 0,-1-1 0,1 0 0,-1 0 0,0 0 0,1-1 0,-1 1 0,0 0 0,1-1 0,-1 0 0,0 1 0,0-1 0,-1 0 0,1 0 0,0 0 0,0 0 0,-1 0 0,0-1 0,1 1 0,-1 0 0,0-1 0,0 1 0,0-1 0,0 0 0,-1 1 0,2-6 0,3-13 0,0 0 0,-1-1 0,-1 0 0,-2 0 0,0-30 0,-16-114 0,1-4 0,9 128-1365,0 28-5461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3T19:15:06.703"/>
    </inkml:context>
    <inkml:brush xml:id="br0">
      <inkml:brushProperty name="width" value="0.05" units="cm"/>
      <inkml:brushProperty name="height" value="0.05" units="cm"/>
      <inkml:brushProperty name="color" value="#E71224"/>
    </inkml:brush>
  </inkml:definitions>
  <inkml:trace contextRef="#ctx0" brushRef="#br0">435 2 24575,'-17'-1'0,"-1"1"0,1 1 0,0 0 0,-1 1 0,1 1 0,0 1 0,0 0 0,0 1 0,1 1 0,-31 15 0,41-17 0,-96 62 0,90-57 0,1 1 0,1 0 0,0 0 0,0 1 0,1 1 0,-13 20 0,19-27 0,-1 0 0,2 1 0,-1-1 0,1 1 0,-1-1 0,2 1 0,-1 0 0,1 0 0,-1 0 0,2 0 0,-1 0 0,1 0 0,0 0 0,0 0 0,0 0 0,1 0 0,0 0 0,3 10 0,-3-13 0,1-1 0,-1 0 0,0 0 0,1 0 0,-1 0 0,1-1 0,0 1 0,0 0 0,0-1 0,0 1 0,0-1 0,0 0 0,0 1 0,0-1 0,0 0 0,1 0 0,-1-1 0,0 1 0,5 1 0,55 5 0,-27-4 0,-5 2 0,0-1 0,0-2 0,0-1 0,0-1 0,1-2 0,55-10 0,-79 10 0,5-1 0,0 1 0,0 0 0,1 1 0,21 0 0,-32 1 0,0 0 0,1 1 0,-1-1 0,0 1 0,1-1 0,-1 1 0,0 0 0,1-1 0,-1 1 0,0 1 0,0-1 0,0 0 0,0 0 0,0 1 0,0-1 0,0 1 0,-1-1 0,1 1 0,-1 0 0,1 0 0,-1 0 0,1 0 0,-1 0 0,0 0 0,0 0 0,0 0 0,0 1 0,0-1 0,-1 0 0,2 5 0,1 31 0,-1 0 0,-2 0 0,-7 61 0,6-94 0,0 5 0,-1 0 0,0-1 0,0 0 0,-1 1 0,0-1 0,-1 0 0,0 0 0,0-1 0,-1 1 0,0-1 0,0 0 0,-1 0 0,0-1 0,-1 1 0,0-1 0,0-1 0,-9 8 0,6-7 0,-1 0 0,0 0 0,0-1 0,-1-1 0,1 0 0,-1 0 0,0-1 0,-1-1 0,1 0 0,-1 0 0,1-1 0,-21 0 0,9-2-1365,3-1-5461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3T19:55:32.959"/>
    </inkml:context>
    <inkml:brush xml:id="br0">
      <inkml:brushProperty name="width" value="0.05" units="cm"/>
      <inkml:brushProperty name="height" value="0.05" units="cm"/>
      <inkml:brushProperty name="color" value="#E71224"/>
    </inkml:brush>
  </inkml:definitions>
  <inkml:trace contextRef="#ctx0" brushRef="#br0">11794 1139 24575,'-2151'374'-2492,"2043"-359"2501,-468 71-29,11 30 188,116 3-136,-541 124-33,-433-4 277,-20-133-1,232-120 602,848-7-439,-475-88 0,667 75-438,1-7 0,1-8 0,-232-101 0,354 126 0,2-1 0,0-2 0,2-2 0,1-2 0,1-1 0,2-3 0,2-1 0,-53-65 0,42 38 0,3-2 0,3-1 0,2-3 0,-58-144 0,84 177 0,2-1 0,2 0 0,1-1 0,2 0 0,1 0 0,2-1 0,2 1 0,3-41 0,-1 71 0,1-12 0,0 0 0,1 0 0,7-29 0,-7 41 0,1 1 0,0-1 0,0 1 0,1 0 0,0 0 0,0 0 0,1 0 0,0 1 0,0 0 0,1 0 0,10-10 0,11-4 0,0 0 0,1 1 0,1 2 0,1 1 0,53-20 0,168-44 0,-220 71 0,318-86-371,3 15-1,487-47 0,1115 33-1590,49 110 943,-510 31 693,-906-38 1235,428 4 2604,-683-15-3513,407 4 0,-626 6 0,1 5 0,198 51 0,20 3 0,-28-13 0,-250-45 0,-38-7 0,1 0 0,-2 1 0,1 1 0,0 0 0,20 10 0,22 13 0,89 46 0,-131-64 0,0 2 0,-1 0 0,0 0 0,-1 1 0,-1 1 0,20 22 0,-29-27 0,0-1 0,0 0 0,-1 1 0,0 0 0,0 0 0,-1 0 0,0 0 0,0 0 0,-1 1 0,0-1 0,0 0 0,-1 1 0,-1 10 0,0-2 0,-1 0 0,-1 0 0,0 0 0,-1 0 0,-9 24 0,6-28 0,0 0 0,-1 0 0,-1-1-1,0 0 1,-1 0 0,0-1 0,0 0-1,-1-1 1,-19 13 0,-21 23-1363,35-30-5463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3T19:55:44.949"/>
    </inkml:context>
    <inkml:brush xml:id="br0">
      <inkml:brushProperty name="width" value="0.05" units="cm"/>
      <inkml:brushProperty name="height" value="0.05" units="cm"/>
      <inkml:brushProperty name="color" value="#E71224"/>
    </inkml:brush>
  </inkml:definitions>
  <inkml:trace contextRef="#ctx0" brushRef="#br0">15484 1079 24575,'-437'33'0,"217"-10"0,-803 84-534,0 86 0,894-159 581,-312 70 541,349-88-444,0-4 1,-178-1-1,-711-15-144,-39-2 0,-312-98 0,505 28 0,-512-9 0,1126 73 0,-231-5 0,323 18 0,-202 29 0,-325 51 0,267-28 0,206-25 0,-237 8 0,209-35 0,-328-42 0,388 16 0,-257-80 0,247 57 0,-3 8 0,-207-28 0,260 53 0,41 5 0,-103-3 0,58 8 0,-190-33 0,187 20 0,-5 7 0,73 8 0,1-1 0,-44-11 0,-38-8 0,84 17 0,-1-2 0,1-1 0,-40-16 0,65 20 0,1 0 0,0 0 0,0-1 0,1 0 0,-18-12 0,26 14 0,0 1 0,1-1 0,-1 1 0,1-1 0,0 0 0,0 0 0,0-1 0,0 1 0,1-1 0,-1 1 0,1-1 0,0 0 0,1 0 0,-1 0 0,0-9 0,0 4 0,0 1 0,2 0 0,-1 0 0,1 0 0,0-1 0,1 1 0,0 0 0,0 0 0,1 0 0,0 0 0,5-10 0,-5 13 0,1 0 0,1 1 0,-1 0 0,1-1 0,0 1 0,0 0 0,0 1 0,1-1 0,0 1 0,0 0 0,0 0 0,0 0 0,0 1 0,1 0 0,0 0 0,0 0 0,6-2 0,79-23 0,2 3 0,141-18 0,-120 23 0,87-16 0,623-104 0,-30 81 0,-598 51 0,633-2-115,-8 32-119,318 2 35,-1043-25 207,1127 15 532,1016 19-540,-1306-119 0,-295 16 0,-377 50 0,614-58 0,-199 44 0,-579 32 0,255-21 0,-5 0 0,346-20 0,-396 19 0,-179 19 0,200 18 0,114 41 0,-372-45 0,16 5 0,0 4 0,-1 2 0,-2 5 0,0 2 0,-2 3 0,-1 4 0,85 54 0,-145-81 0,1 0 0,-1 1 0,0 0 0,0 0 0,-1 1 0,0 1 0,-1-1 0,0 1 0,0 1 0,10 19 0,-14-21 0,0-1 0,-1 1 0,-1 0 0,1 0 0,-1 0 0,-1 0 0,0 0 0,0 1 0,-1-1 0,0 0 0,0 1 0,-1-1 0,-1 0 0,1 0 0,-6 15 0,-1-5 0,-1 1 0,0-1 0,-2-1 0,0 0 0,-1 0 0,-1-1 0,-1-1 0,0 0 0,-1-1 0,-1 0 0,-30 21 0,23-21 0,-1-1 0,-32 13 0,-30 17 0,2 3-26,59-35-197,1 2 0,0 0-1,1 1 1,0 2 0,-29 27 0,35-25-6603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7/18/2022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2</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8.png"/><Relationship Id="rId2" Type="http://schemas.openxmlformats.org/officeDocument/2006/relationships/image" Target="../media/image3.png"/><Relationship Id="rId16"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ustomXml" Target="../ink/ink4.xml"/><Relationship Id="rId1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customXml" Target="../ink/ink9.xml"/><Relationship Id="rId5" Type="http://schemas.openxmlformats.org/officeDocument/2006/relationships/image" Target="../media/image15.png"/><Relationship Id="rId4" Type="http://schemas.openxmlformats.org/officeDocument/2006/relationships/customXml" Target="../ink/ink8.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fontScale="90000"/>
          </a:bodyPr>
          <a:lstStyle/>
          <a:p>
            <a:r>
              <a:rPr lang="en-US"/>
              <a:t>Web Scraping </a:t>
            </a:r>
            <a:r>
              <a:rPr lang="en-US" dirty="0"/>
              <a:t>Yahoo Finance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Hunter Rogers</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46D48-60AD-73EC-1AD9-F5B1EEC1C91F}"/>
              </a:ext>
            </a:extLst>
          </p:cNvPr>
          <p:cNvSpPr>
            <a:spLocks noGrp="1"/>
          </p:cNvSpPr>
          <p:nvPr>
            <p:ph type="title"/>
          </p:nvPr>
        </p:nvSpPr>
        <p:spPr/>
        <p:txBody>
          <a:bodyPr/>
          <a:lstStyle/>
          <a:p>
            <a:r>
              <a:rPr lang="en-US" dirty="0"/>
              <a:t>Final Result</a:t>
            </a:r>
          </a:p>
        </p:txBody>
      </p:sp>
      <p:pic>
        <p:nvPicPr>
          <p:cNvPr id="8" name="Content Placeholder 7">
            <a:extLst>
              <a:ext uri="{FF2B5EF4-FFF2-40B4-BE49-F238E27FC236}">
                <a16:creationId xmlns:a16="http://schemas.microsoft.com/office/drawing/2014/main" id="{102EA855-678E-0CA6-AFA6-5C7B4FC9D768}"/>
              </a:ext>
            </a:extLst>
          </p:cNvPr>
          <p:cNvPicPr>
            <a:picLocks noGrp="1" noChangeAspect="1"/>
          </p:cNvPicPr>
          <p:nvPr>
            <p:ph idx="1"/>
          </p:nvPr>
        </p:nvPicPr>
        <p:blipFill>
          <a:blip r:embed="rId2"/>
          <a:stretch>
            <a:fillRect/>
          </a:stretch>
        </p:blipFill>
        <p:spPr>
          <a:xfrm>
            <a:off x="461024" y="5760220"/>
            <a:ext cx="1867161" cy="342948"/>
          </a:xfrm>
        </p:spPr>
      </p:pic>
      <p:sp>
        <p:nvSpPr>
          <p:cNvPr id="6" name="Slide Number Placeholder 5">
            <a:extLst>
              <a:ext uri="{FF2B5EF4-FFF2-40B4-BE49-F238E27FC236}">
                <a16:creationId xmlns:a16="http://schemas.microsoft.com/office/drawing/2014/main" id="{69B7A7EA-5A52-6D54-95B9-55B17BCC1505}"/>
              </a:ext>
            </a:extLst>
          </p:cNvPr>
          <p:cNvSpPr>
            <a:spLocks noGrp="1"/>
          </p:cNvSpPr>
          <p:nvPr>
            <p:ph type="sldNum" sz="quarter" idx="12"/>
          </p:nvPr>
        </p:nvSpPr>
        <p:spPr/>
        <p:txBody>
          <a:bodyPr/>
          <a:lstStyle/>
          <a:p>
            <a:fld id="{DBA1B0FB-D917-4C8C-928F-313BD683BF39}" type="slidenum">
              <a:rPr lang="en-US" smtClean="0"/>
              <a:t>10</a:t>
            </a:fld>
            <a:endParaRPr lang="en-US"/>
          </a:p>
        </p:txBody>
      </p:sp>
      <p:sp>
        <p:nvSpPr>
          <p:cNvPr id="9" name="TextBox 8">
            <a:extLst>
              <a:ext uri="{FF2B5EF4-FFF2-40B4-BE49-F238E27FC236}">
                <a16:creationId xmlns:a16="http://schemas.microsoft.com/office/drawing/2014/main" id="{BDD017A3-6CC6-DECF-0E0B-63BA2F420162}"/>
              </a:ext>
            </a:extLst>
          </p:cNvPr>
          <p:cNvSpPr txBox="1"/>
          <p:nvPr/>
        </p:nvSpPr>
        <p:spPr>
          <a:xfrm flipH="1">
            <a:off x="2328185" y="5751192"/>
            <a:ext cx="3617632" cy="369332"/>
          </a:xfrm>
          <a:prstGeom prst="rect">
            <a:avLst/>
          </a:prstGeom>
          <a:noFill/>
        </p:spPr>
        <p:txBody>
          <a:bodyPr wrap="square" rtlCol="0">
            <a:spAutoFit/>
          </a:bodyPr>
          <a:lstStyle/>
          <a:p>
            <a:r>
              <a:rPr lang="en-US" dirty="0"/>
              <a:t>for just 500 companies</a:t>
            </a:r>
          </a:p>
        </p:txBody>
      </p:sp>
      <p:pic>
        <p:nvPicPr>
          <p:cNvPr id="13" name="Picture 12">
            <a:extLst>
              <a:ext uri="{FF2B5EF4-FFF2-40B4-BE49-F238E27FC236}">
                <a16:creationId xmlns:a16="http://schemas.microsoft.com/office/drawing/2014/main" id="{F9A56C48-C6F7-7B3D-F339-1866A08B6CE1}"/>
              </a:ext>
            </a:extLst>
          </p:cNvPr>
          <p:cNvPicPr>
            <a:picLocks noChangeAspect="1"/>
          </p:cNvPicPr>
          <p:nvPr/>
        </p:nvPicPr>
        <p:blipFill>
          <a:blip r:embed="rId3"/>
          <a:stretch>
            <a:fillRect/>
          </a:stretch>
        </p:blipFill>
        <p:spPr>
          <a:xfrm>
            <a:off x="113503" y="1208708"/>
            <a:ext cx="7494996" cy="4440584"/>
          </a:xfrm>
          <a:prstGeom prst="rect">
            <a:avLst/>
          </a:prstGeom>
        </p:spPr>
      </p:pic>
    </p:spTree>
    <p:extLst>
      <p:ext uri="{BB962C8B-B14F-4D97-AF65-F5344CB8AC3E}">
        <p14:creationId xmlns:p14="http://schemas.microsoft.com/office/powerpoint/2010/main" val="2791880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08E05-0B82-3167-4F72-51BEDCEF5FA9}"/>
              </a:ext>
            </a:extLst>
          </p:cNvPr>
          <p:cNvSpPr>
            <a:spLocks noGrp="1"/>
          </p:cNvSpPr>
          <p:nvPr>
            <p:ph type="title"/>
          </p:nvPr>
        </p:nvSpPr>
        <p:spPr/>
        <p:txBody>
          <a:bodyPr/>
          <a:lstStyle/>
          <a:p>
            <a:endParaRPr lang="en-US" dirty="0"/>
          </a:p>
        </p:txBody>
      </p:sp>
      <p:pic>
        <p:nvPicPr>
          <p:cNvPr id="8" name="Content Placeholder 7" descr="Chart, scatter chart&#10;&#10;Description automatically generated">
            <a:extLst>
              <a:ext uri="{FF2B5EF4-FFF2-40B4-BE49-F238E27FC236}">
                <a16:creationId xmlns:a16="http://schemas.microsoft.com/office/drawing/2014/main" id="{0E55B54A-7622-9DE7-B17E-11C2E645585C}"/>
              </a:ext>
            </a:extLst>
          </p:cNvPr>
          <p:cNvPicPr>
            <a:picLocks noGrp="1" noChangeAspect="1"/>
          </p:cNvPicPr>
          <p:nvPr>
            <p:ph idx="1"/>
          </p:nvPr>
        </p:nvPicPr>
        <p:blipFill>
          <a:blip r:embed="rId2"/>
          <a:stretch>
            <a:fillRect/>
          </a:stretch>
        </p:blipFill>
        <p:spPr>
          <a:xfrm>
            <a:off x="0" y="0"/>
            <a:ext cx="4520242" cy="3467280"/>
          </a:xfrm>
        </p:spPr>
      </p:pic>
      <p:sp>
        <p:nvSpPr>
          <p:cNvPr id="4" name="Date Placeholder 3">
            <a:extLst>
              <a:ext uri="{FF2B5EF4-FFF2-40B4-BE49-F238E27FC236}">
                <a16:creationId xmlns:a16="http://schemas.microsoft.com/office/drawing/2014/main" id="{0C408896-EF48-BDB3-F812-2CDF696464AE}"/>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AD4D276B-5832-8EF6-EAA3-EC4495A28748}"/>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792D7E-A132-D5F9-851F-D413A5D6FB33}"/>
              </a:ext>
            </a:extLst>
          </p:cNvPr>
          <p:cNvSpPr>
            <a:spLocks noGrp="1"/>
          </p:cNvSpPr>
          <p:nvPr>
            <p:ph type="sldNum" sz="quarter" idx="12"/>
          </p:nvPr>
        </p:nvSpPr>
        <p:spPr/>
        <p:txBody>
          <a:bodyPr/>
          <a:lstStyle/>
          <a:p>
            <a:fld id="{DBA1B0FB-D917-4C8C-928F-313BD683BF39}" type="slidenum">
              <a:rPr lang="en-US" smtClean="0"/>
              <a:t>11</a:t>
            </a:fld>
            <a:endParaRPr lang="en-US"/>
          </a:p>
        </p:txBody>
      </p:sp>
      <p:pic>
        <p:nvPicPr>
          <p:cNvPr id="10" name="Picture 9" descr="Chart, scatter chart&#10;&#10;Description automatically generated">
            <a:extLst>
              <a:ext uri="{FF2B5EF4-FFF2-40B4-BE49-F238E27FC236}">
                <a16:creationId xmlns:a16="http://schemas.microsoft.com/office/drawing/2014/main" id="{B26BF579-2E9C-479A-A459-0B17C59BA065}"/>
              </a:ext>
            </a:extLst>
          </p:cNvPr>
          <p:cNvPicPr>
            <a:picLocks noChangeAspect="1"/>
          </p:cNvPicPr>
          <p:nvPr/>
        </p:nvPicPr>
        <p:blipFill>
          <a:blip r:embed="rId3"/>
          <a:stretch>
            <a:fillRect/>
          </a:stretch>
        </p:blipFill>
        <p:spPr>
          <a:xfrm>
            <a:off x="0" y="3465846"/>
            <a:ext cx="4520242" cy="3392154"/>
          </a:xfrm>
          <a:prstGeom prst="rect">
            <a:avLst/>
          </a:prstGeom>
        </p:spPr>
      </p:pic>
      <p:pic>
        <p:nvPicPr>
          <p:cNvPr id="12" name="Picture 11" descr="Chart, scatter chart&#10;&#10;Description automatically generated">
            <a:extLst>
              <a:ext uri="{FF2B5EF4-FFF2-40B4-BE49-F238E27FC236}">
                <a16:creationId xmlns:a16="http://schemas.microsoft.com/office/drawing/2014/main" id="{400D9D7E-6256-B6FF-073D-5E5DB9C91425}"/>
              </a:ext>
            </a:extLst>
          </p:cNvPr>
          <p:cNvPicPr>
            <a:picLocks noChangeAspect="1"/>
          </p:cNvPicPr>
          <p:nvPr/>
        </p:nvPicPr>
        <p:blipFill>
          <a:blip r:embed="rId4"/>
          <a:stretch>
            <a:fillRect/>
          </a:stretch>
        </p:blipFill>
        <p:spPr>
          <a:xfrm>
            <a:off x="7688741" y="3406304"/>
            <a:ext cx="4503259" cy="3451696"/>
          </a:xfrm>
          <a:prstGeom prst="rect">
            <a:avLst/>
          </a:prstGeom>
        </p:spPr>
      </p:pic>
      <p:pic>
        <p:nvPicPr>
          <p:cNvPr id="14" name="Picture 13" descr="Chart, scatter chart&#10;&#10;Description automatically generated">
            <a:extLst>
              <a:ext uri="{FF2B5EF4-FFF2-40B4-BE49-F238E27FC236}">
                <a16:creationId xmlns:a16="http://schemas.microsoft.com/office/drawing/2014/main" id="{DB0D751E-0D68-2750-5832-9F1382352241}"/>
              </a:ext>
            </a:extLst>
          </p:cNvPr>
          <p:cNvPicPr>
            <a:picLocks noChangeAspect="1"/>
          </p:cNvPicPr>
          <p:nvPr/>
        </p:nvPicPr>
        <p:blipFill>
          <a:blip r:embed="rId5"/>
          <a:stretch>
            <a:fillRect/>
          </a:stretch>
        </p:blipFill>
        <p:spPr>
          <a:xfrm>
            <a:off x="7688740" y="-22695"/>
            <a:ext cx="4523591" cy="3467280"/>
          </a:xfrm>
          <a:prstGeom prst="rect">
            <a:avLst/>
          </a:prstGeom>
        </p:spPr>
      </p:pic>
      <p:sp>
        <p:nvSpPr>
          <p:cNvPr id="15" name="Rectangle: Rounded Corners 14">
            <a:extLst>
              <a:ext uri="{FF2B5EF4-FFF2-40B4-BE49-F238E27FC236}">
                <a16:creationId xmlns:a16="http://schemas.microsoft.com/office/drawing/2014/main" id="{9B9FA0D9-5595-8D08-51DB-CE6076E33E43}"/>
              </a:ext>
            </a:extLst>
          </p:cNvPr>
          <p:cNvSpPr/>
          <p:nvPr/>
        </p:nvSpPr>
        <p:spPr>
          <a:xfrm>
            <a:off x="4735902" y="1311215"/>
            <a:ext cx="2700068" cy="450298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Stock market professionals do their best to price in all future information</a:t>
            </a:r>
          </a:p>
        </p:txBody>
      </p:sp>
    </p:spTree>
    <p:extLst>
      <p:ext uri="{BB962C8B-B14F-4D97-AF65-F5344CB8AC3E}">
        <p14:creationId xmlns:p14="http://schemas.microsoft.com/office/powerpoint/2010/main" val="2910657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Phase 2</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176147" y="4430862"/>
            <a:ext cx="6221412" cy="1563688"/>
          </a:xfrm>
        </p:spPr>
        <p:txBody>
          <a:bodyPr>
            <a:normAutofit/>
          </a:bodyPr>
          <a:lstStyle/>
          <a:p>
            <a:r>
              <a:rPr lang="en-US" dirty="0"/>
              <a:t>Fill out the dataset with daily values as opposed to once quarterly. Expand my feature engineering to more accurately value a company. Perform linear regression and machine learning for predictive purposes. </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521561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459346639"/>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624630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F7CC256-1BEE-E01A-99C2-502D7C673D1A}"/>
              </a:ext>
            </a:extLst>
          </p:cNvPr>
          <p:cNvPicPr>
            <a:picLocks noChangeAspect="1"/>
          </p:cNvPicPr>
          <p:nvPr/>
        </p:nvPicPr>
        <p:blipFill>
          <a:blip r:embed="rId2"/>
          <a:stretch>
            <a:fillRect/>
          </a:stretch>
        </p:blipFill>
        <p:spPr>
          <a:xfrm>
            <a:off x="-60385" y="2394191"/>
            <a:ext cx="12192000" cy="3214487"/>
          </a:xfrm>
          <a:prstGeom prst="rect">
            <a:avLst/>
          </a:prstGeom>
        </p:spPr>
      </p:pic>
      <p:sp>
        <p:nvSpPr>
          <p:cNvPr id="2" name="Title 1">
            <a:extLst>
              <a:ext uri="{FF2B5EF4-FFF2-40B4-BE49-F238E27FC236}">
                <a16:creationId xmlns:a16="http://schemas.microsoft.com/office/drawing/2014/main" id="{ABF2A207-006D-CA69-195D-41F251499704}"/>
              </a:ext>
            </a:extLst>
          </p:cNvPr>
          <p:cNvSpPr>
            <a:spLocks noGrp="1"/>
          </p:cNvSpPr>
          <p:nvPr>
            <p:ph type="title"/>
          </p:nvPr>
        </p:nvSpPr>
        <p:spPr/>
        <p:txBody>
          <a:bodyPr/>
          <a:lstStyle/>
          <a:p>
            <a:r>
              <a:rPr lang="en-US" dirty="0"/>
              <a:t>Parsing HTML</a:t>
            </a:r>
          </a:p>
        </p:txBody>
      </p:sp>
      <p:sp>
        <p:nvSpPr>
          <p:cNvPr id="4" name="Date Placeholder 3">
            <a:extLst>
              <a:ext uri="{FF2B5EF4-FFF2-40B4-BE49-F238E27FC236}">
                <a16:creationId xmlns:a16="http://schemas.microsoft.com/office/drawing/2014/main" id="{93E54E22-5C14-6197-D6BB-80353CA196CA}"/>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8B5D7C9B-C271-4A29-3F72-BB813B7E196C}"/>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635EC6C0-DAFD-2D62-436E-223CA0964CF1}"/>
              </a:ext>
            </a:extLst>
          </p:cNvPr>
          <p:cNvSpPr>
            <a:spLocks noGrp="1"/>
          </p:cNvSpPr>
          <p:nvPr>
            <p:ph type="sldNum" sz="quarter" idx="12"/>
          </p:nvPr>
        </p:nvSpPr>
        <p:spPr/>
        <p:txBody>
          <a:bodyPr/>
          <a:lstStyle/>
          <a:p>
            <a:fld id="{DBA1B0FB-D917-4C8C-928F-313BD683BF39}" type="slidenum">
              <a:rPr lang="en-US" smtClean="0"/>
              <a:t>3</a:t>
            </a:fld>
            <a:endParaRPr lang="en-US"/>
          </a:p>
        </p:txBody>
      </p:sp>
      <p:sp>
        <p:nvSpPr>
          <p:cNvPr id="12" name="Content Placeholder 11">
            <a:extLst>
              <a:ext uri="{FF2B5EF4-FFF2-40B4-BE49-F238E27FC236}">
                <a16:creationId xmlns:a16="http://schemas.microsoft.com/office/drawing/2014/main" id="{484697EF-5AC3-9BCC-1DD4-ABB526D6EBC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70231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F8C5-FE74-84F9-1602-1F055E5945DA}"/>
              </a:ext>
            </a:extLst>
          </p:cNvPr>
          <p:cNvSpPr>
            <a:spLocks noGrp="1"/>
          </p:cNvSpPr>
          <p:nvPr>
            <p:ph type="title"/>
          </p:nvPr>
        </p:nvSpPr>
        <p:spPr/>
        <p:txBody>
          <a:bodyPr/>
          <a:lstStyle/>
          <a:p>
            <a:endParaRPr lang="en-US"/>
          </a:p>
        </p:txBody>
      </p:sp>
      <p:sp>
        <p:nvSpPr>
          <p:cNvPr id="5" name="Footer Placeholder 4">
            <a:extLst>
              <a:ext uri="{FF2B5EF4-FFF2-40B4-BE49-F238E27FC236}">
                <a16:creationId xmlns:a16="http://schemas.microsoft.com/office/drawing/2014/main" id="{97F11898-070B-64F0-1BA2-60E7DA8C4C9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AB342FE-564D-B640-3F64-686F9F70F563}"/>
              </a:ext>
            </a:extLst>
          </p:cNvPr>
          <p:cNvSpPr>
            <a:spLocks noGrp="1"/>
          </p:cNvSpPr>
          <p:nvPr>
            <p:ph type="sldNum" sz="quarter" idx="12"/>
          </p:nvPr>
        </p:nvSpPr>
        <p:spPr/>
        <p:txBody>
          <a:bodyPr/>
          <a:lstStyle/>
          <a:p>
            <a:fld id="{DBA1B0FB-D917-4C8C-928F-313BD683BF39}" type="slidenum">
              <a:rPr lang="en-US" smtClean="0"/>
              <a:t>4</a:t>
            </a:fld>
            <a:endParaRPr lang="en-US"/>
          </a:p>
        </p:txBody>
      </p:sp>
      <p:pic>
        <p:nvPicPr>
          <p:cNvPr id="7" name="Content Placeholder 7">
            <a:extLst>
              <a:ext uri="{FF2B5EF4-FFF2-40B4-BE49-F238E27FC236}">
                <a16:creationId xmlns:a16="http://schemas.microsoft.com/office/drawing/2014/main" id="{198E7AEC-E0CF-9232-0A3F-1EF5C68BAE06}"/>
              </a:ext>
            </a:extLst>
          </p:cNvPr>
          <p:cNvPicPr>
            <a:picLocks noGrp="1" noChangeAspect="1"/>
          </p:cNvPicPr>
          <p:nvPr>
            <p:ph idx="1"/>
          </p:nvPr>
        </p:nvPicPr>
        <p:blipFill>
          <a:blip r:embed="rId2"/>
          <a:stretch>
            <a:fillRect/>
          </a:stretch>
        </p:blipFill>
        <p:spPr>
          <a:xfrm>
            <a:off x="1335946" y="17248"/>
            <a:ext cx="9253754" cy="6840752"/>
          </a:xfr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64FB9684-21F0-318F-61C1-419104CF399F}"/>
                  </a:ext>
                </a:extLst>
              </p14:cNvPr>
              <p14:cNvContentPartPr/>
              <p14:nvPr/>
            </p14:nvContentPartPr>
            <p14:xfrm>
              <a:off x="373225" y="2126737"/>
              <a:ext cx="10350720" cy="3641400"/>
            </p14:xfrm>
          </p:contentPart>
        </mc:Choice>
        <mc:Fallback xmlns="">
          <p:pic>
            <p:nvPicPr>
              <p:cNvPr id="9" name="Ink 8">
                <a:extLst>
                  <a:ext uri="{FF2B5EF4-FFF2-40B4-BE49-F238E27FC236}">
                    <a16:creationId xmlns:a16="http://schemas.microsoft.com/office/drawing/2014/main" id="{64FB9684-21F0-318F-61C1-419104CF399F}"/>
                  </a:ext>
                </a:extLst>
              </p:cNvPr>
              <p:cNvPicPr/>
              <p:nvPr/>
            </p:nvPicPr>
            <p:blipFill>
              <a:blip r:embed="rId4"/>
              <a:stretch>
                <a:fillRect/>
              </a:stretch>
            </p:blipFill>
            <p:spPr>
              <a:xfrm>
                <a:off x="364585" y="2117737"/>
                <a:ext cx="10368360" cy="3659040"/>
              </a:xfrm>
              <a:prstGeom prst="rect">
                <a:avLst/>
              </a:prstGeom>
            </p:spPr>
          </p:pic>
        </mc:Fallback>
      </mc:AlternateContent>
      <p:grpSp>
        <p:nvGrpSpPr>
          <p:cNvPr id="12" name="Group 11">
            <a:extLst>
              <a:ext uri="{FF2B5EF4-FFF2-40B4-BE49-F238E27FC236}">
                <a16:creationId xmlns:a16="http://schemas.microsoft.com/office/drawing/2014/main" id="{00693C24-BBE7-5CC6-18E5-4168EEAF0EDF}"/>
              </a:ext>
            </a:extLst>
          </p:cNvPr>
          <p:cNvGrpSpPr/>
          <p:nvPr/>
        </p:nvGrpSpPr>
        <p:grpSpPr>
          <a:xfrm>
            <a:off x="7120345" y="1190377"/>
            <a:ext cx="464760" cy="638640"/>
            <a:chOff x="7120345" y="1190377"/>
            <a:chExt cx="464760" cy="638640"/>
          </a:xfrm>
        </p:grpSpPr>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A9086561-0481-D8A2-852F-93585B7A74D8}"/>
                    </a:ext>
                  </a:extLst>
                </p14:cNvPr>
                <p14:cNvContentPartPr/>
                <p14:nvPr/>
              </p14:nvContentPartPr>
              <p14:xfrm>
                <a:off x="7539385" y="1190377"/>
                <a:ext cx="45720" cy="638640"/>
              </p14:xfrm>
            </p:contentPart>
          </mc:Choice>
          <mc:Fallback xmlns="">
            <p:pic>
              <p:nvPicPr>
                <p:cNvPr id="10" name="Ink 9">
                  <a:extLst>
                    <a:ext uri="{FF2B5EF4-FFF2-40B4-BE49-F238E27FC236}">
                      <a16:creationId xmlns:a16="http://schemas.microsoft.com/office/drawing/2014/main" id="{A9086561-0481-D8A2-852F-93585B7A74D8}"/>
                    </a:ext>
                  </a:extLst>
                </p:cNvPr>
                <p:cNvPicPr/>
                <p:nvPr/>
              </p:nvPicPr>
              <p:blipFill>
                <a:blip r:embed="rId6"/>
                <a:stretch>
                  <a:fillRect/>
                </a:stretch>
              </p:blipFill>
              <p:spPr>
                <a:xfrm>
                  <a:off x="7530385" y="1181377"/>
                  <a:ext cx="63360" cy="656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7CA708A6-357C-F88A-0435-8BFB0C4B54ED}"/>
                    </a:ext>
                  </a:extLst>
                </p14:cNvPr>
                <p14:cNvContentPartPr/>
                <p14:nvPr/>
              </p14:nvContentPartPr>
              <p14:xfrm>
                <a:off x="7120345" y="1233937"/>
                <a:ext cx="445320" cy="385200"/>
              </p14:xfrm>
            </p:contentPart>
          </mc:Choice>
          <mc:Fallback xmlns="">
            <p:pic>
              <p:nvPicPr>
                <p:cNvPr id="11" name="Ink 10">
                  <a:extLst>
                    <a:ext uri="{FF2B5EF4-FFF2-40B4-BE49-F238E27FC236}">
                      <a16:creationId xmlns:a16="http://schemas.microsoft.com/office/drawing/2014/main" id="{7CA708A6-357C-F88A-0435-8BFB0C4B54ED}"/>
                    </a:ext>
                  </a:extLst>
                </p:cNvPr>
                <p:cNvPicPr/>
                <p:nvPr/>
              </p:nvPicPr>
              <p:blipFill>
                <a:blip r:embed="rId8"/>
                <a:stretch>
                  <a:fillRect/>
                </a:stretch>
              </p:blipFill>
              <p:spPr>
                <a:xfrm>
                  <a:off x="7111345" y="1224937"/>
                  <a:ext cx="462960" cy="402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41E6E10B-36D7-6943-F523-ED2FCC68CDFA}"/>
                  </a:ext>
                </a:extLst>
              </p14:cNvPr>
              <p14:cNvContentPartPr/>
              <p14:nvPr/>
            </p14:nvContentPartPr>
            <p14:xfrm>
              <a:off x="8108905" y="1414657"/>
              <a:ext cx="199440" cy="359640"/>
            </p14:xfrm>
          </p:contentPart>
        </mc:Choice>
        <mc:Fallback xmlns="">
          <p:pic>
            <p:nvPicPr>
              <p:cNvPr id="18" name="Ink 17">
                <a:extLst>
                  <a:ext uri="{FF2B5EF4-FFF2-40B4-BE49-F238E27FC236}">
                    <a16:creationId xmlns:a16="http://schemas.microsoft.com/office/drawing/2014/main" id="{41E6E10B-36D7-6943-F523-ED2FCC68CDFA}"/>
                  </a:ext>
                </a:extLst>
              </p:cNvPr>
              <p:cNvPicPr/>
              <p:nvPr/>
            </p:nvPicPr>
            <p:blipFill>
              <a:blip r:embed="rId10"/>
              <a:stretch>
                <a:fillRect/>
              </a:stretch>
            </p:blipFill>
            <p:spPr>
              <a:xfrm>
                <a:off x="8099905" y="1405657"/>
                <a:ext cx="217080" cy="377280"/>
              </a:xfrm>
              <a:prstGeom prst="rect">
                <a:avLst/>
              </a:prstGeom>
            </p:spPr>
          </p:pic>
        </mc:Fallback>
      </mc:AlternateContent>
      <p:grpSp>
        <p:nvGrpSpPr>
          <p:cNvPr id="23" name="Group 22">
            <a:extLst>
              <a:ext uri="{FF2B5EF4-FFF2-40B4-BE49-F238E27FC236}">
                <a16:creationId xmlns:a16="http://schemas.microsoft.com/office/drawing/2014/main" id="{FD931C68-F8AD-B832-DE08-D88569BB2AA6}"/>
              </a:ext>
            </a:extLst>
          </p:cNvPr>
          <p:cNvGrpSpPr/>
          <p:nvPr/>
        </p:nvGrpSpPr>
        <p:grpSpPr>
          <a:xfrm>
            <a:off x="8453065" y="1310617"/>
            <a:ext cx="779760" cy="379440"/>
            <a:chOff x="8453065" y="1310617"/>
            <a:chExt cx="779760" cy="379440"/>
          </a:xfrm>
        </p:grpSpPr>
        <mc:AlternateContent xmlns:mc="http://schemas.openxmlformats.org/markup-compatibility/2006" xmlns:p14="http://schemas.microsoft.com/office/powerpoint/2010/main">
          <mc:Choice Requires="p14">
            <p:contentPart p14:bwMode="auto" r:id="rId11">
              <p14:nvContentPartPr>
                <p14:cNvPr id="19" name="Ink 18">
                  <a:extLst>
                    <a:ext uri="{FF2B5EF4-FFF2-40B4-BE49-F238E27FC236}">
                      <a16:creationId xmlns:a16="http://schemas.microsoft.com/office/drawing/2014/main" id="{89E40103-E9A1-DEB6-F494-F288FEB66E19}"/>
                    </a:ext>
                  </a:extLst>
                </p14:cNvPr>
                <p14:cNvContentPartPr/>
                <p14:nvPr/>
              </p14:nvContentPartPr>
              <p14:xfrm>
                <a:off x="8453065" y="1456417"/>
                <a:ext cx="147960" cy="233640"/>
              </p14:xfrm>
            </p:contentPart>
          </mc:Choice>
          <mc:Fallback xmlns="">
            <p:pic>
              <p:nvPicPr>
                <p:cNvPr id="19" name="Ink 18">
                  <a:extLst>
                    <a:ext uri="{FF2B5EF4-FFF2-40B4-BE49-F238E27FC236}">
                      <a16:creationId xmlns:a16="http://schemas.microsoft.com/office/drawing/2014/main" id="{89E40103-E9A1-DEB6-F494-F288FEB66E19}"/>
                    </a:ext>
                  </a:extLst>
                </p:cNvPr>
                <p:cNvPicPr/>
                <p:nvPr/>
              </p:nvPicPr>
              <p:blipFill>
                <a:blip r:embed="rId12"/>
                <a:stretch>
                  <a:fillRect/>
                </a:stretch>
              </p:blipFill>
              <p:spPr>
                <a:xfrm>
                  <a:off x="8444425" y="1447777"/>
                  <a:ext cx="16560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 name="Ink 19">
                  <a:extLst>
                    <a:ext uri="{FF2B5EF4-FFF2-40B4-BE49-F238E27FC236}">
                      <a16:creationId xmlns:a16="http://schemas.microsoft.com/office/drawing/2014/main" id="{3A2F7EDE-B922-FA12-5427-70FA61CFADAE}"/>
                    </a:ext>
                  </a:extLst>
                </p14:cNvPr>
                <p14:cNvContentPartPr/>
                <p14:nvPr/>
              </p14:nvContentPartPr>
              <p14:xfrm>
                <a:off x="8669425" y="1409617"/>
                <a:ext cx="226440" cy="218520"/>
              </p14:xfrm>
            </p:contentPart>
          </mc:Choice>
          <mc:Fallback xmlns="">
            <p:pic>
              <p:nvPicPr>
                <p:cNvPr id="20" name="Ink 19">
                  <a:extLst>
                    <a:ext uri="{FF2B5EF4-FFF2-40B4-BE49-F238E27FC236}">
                      <a16:creationId xmlns:a16="http://schemas.microsoft.com/office/drawing/2014/main" id="{3A2F7EDE-B922-FA12-5427-70FA61CFADAE}"/>
                    </a:ext>
                  </a:extLst>
                </p:cNvPr>
                <p:cNvPicPr/>
                <p:nvPr/>
              </p:nvPicPr>
              <p:blipFill>
                <a:blip r:embed="rId14"/>
                <a:stretch>
                  <a:fillRect/>
                </a:stretch>
              </p:blipFill>
              <p:spPr>
                <a:xfrm>
                  <a:off x="8660425" y="1400617"/>
                  <a:ext cx="24408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2" name="Ink 21">
                  <a:extLst>
                    <a:ext uri="{FF2B5EF4-FFF2-40B4-BE49-F238E27FC236}">
                      <a16:creationId xmlns:a16="http://schemas.microsoft.com/office/drawing/2014/main" id="{E1FA8C34-6C70-6160-FD74-8B0EEB80C051}"/>
                    </a:ext>
                  </a:extLst>
                </p14:cNvPr>
                <p14:cNvContentPartPr/>
                <p14:nvPr/>
              </p14:nvContentPartPr>
              <p14:xfrm>
                <a:off x="9030505" y="1310617"/>
                <a:ext cx="202320" cy="303480"/>
              </p14:xfrm>
            </p:contentPart>
          </mc:Choice>
          <mc:Fallback xmlns="">
            <p:pic>
              <p:nvPicPr>
                <p:cNvPr id="22" name="Ink 21">
                  <a:extLst>
                    <a:ext uri="{FF2B5EF4-FFF2-40B4-BE49-F238E27FC236}">
                      <a16:creationId xmlns:a16="http://schemas.microsoft.com/office/drawing/2014/main" id="{E1FA8C34-6C70-6160-FD74-8B0EEB80C051}"/>
                    </a:ext>
                  </a:extLst>
                </p:cNvPr>
                <p:cNvPicPr/>
                <p:nvPr/>
              </p:nvPicPr>
              <p:blipFill>
                <a:blip r:embed="rId16"/>
                <a:stretch>
                  <a:fillRect/>
                </a:stretch>
              </p:blipFill>
              <p:spPr>
                <a:xfrm>
                  <a:off x="9021865" y="1301977"/>
                  <a:ext cx="219960" cy="321120"/>
                </a:xfrm>
                <a:prstGeom prst="rect">
                  <a:avLst/>
                </a:prstGeom>
              </p:spPr>
            </p:pic>
          </mc:Fallback>
        </mc:AlternateContent>
      </p:grpSp>
    </p:spTree>
    <p:extLst>
      <p:ext uri="{BB962C8B-B14F-4D97-AF65-F5344CB8AC3E}">
        <p14:creationId xmlns:p14="http://schemas.microsoft.com/office/powerpoint/2010/main" val="1857446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033C5-4256-0D12-9B53-8757382B9D1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540B2E8-6822-EAA5-CB71-5DE500689A93}"/>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A0953C78-FF07-73B6-D440-D6E5A312059D}"/>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FC0C24EA-85C8-1890-9166-AA0548539A3B}"/>
              </a:ext>
            </a:extLst>
          </p:cNvPr>
          <p:cNvSpPr>
            <a:spLocks noGrp="1"/>
          </p:cNvSpPr>
          <p:nvPr>
            <p:ph type="body" sz="quarter" idx="13"/>
          </p:nvPr>
        </p:nvSpPr>
        <p:spPr/>
        <p:txBody>
          <a:bodyPr/>
          <a:lstStyle/>
          <a:p>
            <a:endParaRPr lang="en-US"/>
          </a:p>
        </p:txBody>
      </p:sp>
      <p:sp>
        <p:nvSpPr>
          <p:cNvPr id="6" name="Content Placeholder 5">
            <a:extLst>
              <a:ext uri="{FF2B5EF4-FFF2-40B4-BE49-F238E27FC236}">
                <a16:creationId xmlns:a16="http://schemas.microsoft.com/office/drawing/2014/main" id="{FF42F74C-790C-939B-2F3D-D3122F5E543A}"/>
              </a:ext>
            </a:extLst>
          </p:cNvPr>
          <p:cNvSpPr>
            <a:spLocks noGrp="1"/>
          </p:cNvSpPr>
          <p:nvPr>
            <p:ph sz="quarter" idx="14"/>
          </p:nvPr>
        </p:nvSpPr>
        <p:spPr/>
        <p:txBody>
          <a:bodyPr/>
          <a:lstStyle/>
          <a:p>
            <a:endParaRPr lang="en-US"/>
          </a:p>
        </p:txBody>
      </p:sp>
      <p:sp>
        <p:nvSpPr>
          <p:cNvPr id="7" name="Text Placeholder 6">
            <a:extLst>
              <a:ext uri="{FF2B5EF4-FFF2-40B4-BE49-F238E27FC236}">
                <a16:creationId xmlns:a16="http://schemas.microsoft.com/office/drawing/2014/main" id="{4155C620-CE54-C5B7-F228-969AA8DB161F}"/>
              </a:ext>
            </a:extLst>
          </p:cNvPr>
          <p:cNvSpPr>
            <a:spLocks noGrp="1"/>
          </p:cNvSpPr>
          <p:nvPr>
            <p:ph type="body" sz="quarter" idx="3"/>
          </p:nvPr>
        </p:nvSpPr>
        <p:spPr/>
        <p:txBody>
          <a:bodyPr/>
          <a:lstStyle/>
          <a:p>
            <a:r>
              <a:rPr lang="en-US" dirty="0"/>
              <a:t>Main Differences</a:t>
            </a:r>
          </a:p>
        </p:txBody>
      </p:sp>
      <p:sp>
        <p:nvSpPr>
          <p:cNvPr id="8" name="Content Placeholder 7">
            <a:extLst>
              <a:ext uri="{FF2B5EF4-FFF2-40B4-BE49-F238E27FC236}">
                <a16:creationId xmlns:a16="http://schemas.microsoft.com/office/drawing/2014/main" id="{24FBC5B1-293D-EBDA-5020-66156C06159E}"/>
              </a:ext>
            </a:extLst>
          </p:cNvPr>
          <p:cNvSpPr>
            <a:spLocks noGrp="1"/>
          </p:cNvSpPr>
          <p:nvPr>
            <p:ph sz="quarter" idx="4"/>
          </p:nvPr>
        </p:nvSpPr>
        <p:spPr/>
        <p:txBody>
          <a:bodyPr/>
          <a:lstStyle/>
          <a:p>
            <a:r>
              <a:rPr lang="en-US" dirty="0"/>
              <a:t>JSON is formatted differently</a:t>
            </a:r>
          </a:p>
          <a:p>
            <a:r>
              <a:rPr lang="en-US" dirty="0"/>
              <a:t>Learning was slower</a:t>
            </a:r>
          </a:p>
          <a:p>
            <a:r>
              <a:rPr lang="en-US" dirty="0"/>
              <a:t>Quarterly for finance</a:t>
            </a:r>
          </a:p>
          <a:p>
            <a:r>
              <a:rPr lang="en-US" dirty="0"/>
              <a:t>Annual for valuation</a:t>
            </a:r>
          </a:p>
          <a:p>
            <a:r>
              <a:rPr lang="en-US" dirty="0"/>
              <a:t>Current year for prices</a:t>
            </a:r>
          </a:p>
        </p:txBody>
      </p:sp>
      <p:sp>
        <p:nvSpPr>
          <p:cNvPr id="9" name="Date Placeholder 8">
            <a:extLst>
              <a:ext uri="{FF2B5EF4-FFF2-40B4-BE49-F238E27FC236}">
                <a16:creationId xmlns:a16="http://schemas.microsoft.com/office/drawing/2014/main" id="{8197CE85-5184-763B-B393-1270AE09E708}"/>
              </a:ext>
            </a:extLst>
          </p:cNvPr>
          <p:cNvSpPr>
            <a:spLocks noGrp="1"/>
          </p:cNvSpPr>
          <p:nvPr>
            <p:ph type="dt" sz="half" idx="10"/>
          </p:nvPr>
        </p:nvSpPr>
        <p:spPr/>
        <p:txBody>
          <a:bodyPr/>
          <a:lstStyle/>
          <a:p>
            <a:r>
              <a:rPr lang="en-US"/>
              <a:t>Tuesday, February 2, 20XX</a:t>
            </a:r>
            <a:endParaRPr lang="en-US" dirty="0"/>
          </a:p>
        </p:txBody>
      </p:sp>
      <p:sp>
        <p:nvSpPr>
          <p:cNvPr id="10" name="Footer Placeholder 9">
            <a:extLst>
              <a:ext uri="{FF2B5EF4-FFF2-40B4-BE49-F238E27FC236}">
                <a16:creationId xmlns:a16="http://schemas.microsoft.com/office/drawing/2014/main" id="{860B46BF-088A-7CC1-0938-F561B8C2C0A5}"/>
              </a:ext>
            </a:extLst>
          </p:cNvPr>
          <p:cNvSpPr>
            <a:spLocks noGrp="1"/>
          </p:cNvSpPr>
          <p:nvPr>
            <p:ph type="ftr" sz="quarter" idx="11"/>
          </p:nvPr>
        </p:nvSpPr>
        <p:spPr/>
        <p:txBody>
          <a:bodyPr/>
          <a:lstStyle/>
          <a:p>
            <a:r>
              <a:rPr lang="en-US"/>
              <a:t>Sample Footer Text</a:t>
            </a:r>
          </a:p>
        </p:txBody>
      </p:sp>
      <p:sp>
        <p:nvSpPr>
          <p:cNvPr id="11" name="Slide Number Placeholder 10">
            <a:extLst>
              <a:ext uri="{FF2B5EF4-FFF2-40B4-BE49-F238E27FC236}">
                <a16:creationId xmlns:a16="http://schemas.microsoft.com/office/drawing/2014/main" id="{9DB6EC50-F33D-98DE-9001-168E55E93009}"/>
              </a:ext>
            </a:extLst>
          </p:cNvPr>
          <p:cNvSpPr>
            <a:spLocks noGrp="1"/>
          </p:cNvSpPr>
          <p:nvPr>
            <p:ph type="sldNum" sz="quarter" idx="12"/>
          </p:nvPr>
        </p:nvSpPr>
        <p:spPr/>
        <p:txBody>
          <a:bodyPr/>
          <a:lstStyle/>
          <a:p>
            <a:fld id="{DBA1B0FB-D917-4C8C-928F-313BD683BF39}" type="slidenum">
              <a:rPr lang="en-US" smtClean="0"/>
              <a:t>5</a:t>
            </a:fld>
            <a:endParaRPr lang="en-US"/>
          </a:p>
        </p:txBody>
      </p:sp>
      <p:pic>
        <p:nvPicPr>
          <p:cNvPr id="12" name="Picture 11">
            <a:extLst>
              <a:ext uri="{FF2B5EF4-FFF2-40B4-BE49-F238E27FC236}">
                <a16:creationId xmlns:a16="http://schemas.microsoft.com/office/drawing/2014/main" id="{BFF2BE11-FCE0-E036-61B3-1E58F356E98A}"/>
              </a:ext>
            </a:extLst>
          </p:cNvPr>
          <p:cNvPicPr>
            <a:picLocks noChangeAspect="1"/>
          </p:cNvPicPr>
          <p:nvPr/>
        </p:nvPicPr>
        <p:blipFill>
          <a:blip r:embed="rId2"/>
          <a:stretch>
            <a:fillRect/>
          </a:stretch>
        </p:blipFill>
        <p:spPr>
          <a:xfrm>
            <a:off x="0" y="0"/>
            <a:ext cx="6989290" cy="6858000"/>
          </a:xfrm>
          <a:prstGeom prst="rect">
            <a:avLst/>
          </a:prstGeom>
        </p:spPr>
      </p:pic>
    </p:spTree>
    <p:extLst>
      <p:ext uri="{BB962C8B-B14F-4D97-AF65-F5344CB8AC3E}">
        <p14:creationId xmlns:p14="http://schemas.microsoft.com/office/powerpoint/2010/main" val="812046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3AFF3-6EEA-7F02-8F35-E36AE3A2ED3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75552F8-47DC-C552-5BFA-BB8BA06B1529}"/>
              </a:ext>
            </a:extLst>
          </p:cNvPr>
          <p:cNvSpPr>
            <a:spLocks noGrp="1"/>
          </p:cNvSpPr>
          <p:nvPr>
            <p:ph type="body" idx="1"/>
          </p:nvPr>
        </p:nvSpPr>
        <p:spPr>
          <a:xfrm>
            <a:off x="181786" y="1731375"/>
            <a:ext cx="3933014" cy="535354"/>
          </a:xfrm>
        </p:spPr>
        <p:txBody>
          <a:bodyPr/>
          <a:lstStyle/>
          <a:p>
            <a:r>
              <a:rPr lang="en-US" dirty="0"/>
              <a:t>Manual Method</a:t>
            </a:r>
          </a:p>
        </p:txBody>
      </p:sp>
      <p:sp>
        <p:nvSpPr>
          <p:cNvPr id="4" name="Content Placeholder 3">
            <a:extLst>
              <a:ext uri="{FF2B5EF4-FFF2-40B4-BE49-F238E27FC236}">
                <a16:creationId xmlns:a16="http://schemas.microsoft.com/office/drawing/2014/main" id="{090C1134-A1C3-21D0-D4C4-D3CD95C63C0F}"/>
              </a:ext>
            </a:extLst>
          </p:cNvPr>
          <p:cNvSpPr>
            <a:spLocks noGrp="1"/>
          </p:cNvSpPr>
          <p:nvPr>
            <p:ph sz="half" idx="2"/>
          </p:nvPr>
        </p:nvSpPr>
        <p:spPr>
          <a:xfrm>
            <a:off x="181786" y="2422320"/>
            <a:ext cx="3563936" cy="3515555"/>
          </a:xfrm>
        </p:spPr>
        <p:txBody>
          <a:bodyPr/>
          <a:lstStyle/>
          <a:p>
            <a:r>
              <a:rPr lang="en-US" dirty="0"/>
              <a:t>Go to each URL</a:t>
            </a:r>
          </a:p>
          <a:p>
            <a:r>
              <a:rPr lang="en-US" dirty="0"/>
              <a:t>Click buttons to customize</a:t>
            </a:r>
          </a:p>
          <a:p>
            <a:r>
              <a:rPr lang="en-US" dirty="0"/>
              <a:t>Download CSV</a:t>
            </a:r>
          </a:p>
        </p:txBody>
      </p:sp>
      <p:sp>
        <p:nvSpPr>
          <p:cNvPr id="5" name="Text Placeholder 4">
            <a:extLst>
              <a:ext uri="{FF2B5EF4-FFF2-40B4-BE49-F238E27FC236}">
                <a16:creationId xmlns:a16="http://schemas.microsoft.com/office/drawing/2014/main" id="{5C8BC660-6EAB-EA05-1FC1-0883C9C3D040}"/>
              </a:ext>
            </a:extLst>
          </p:cNvPr>
          <p:cNvSpPr>
            <a:spLocks noGrp="1"/>
          </p:cNvSpPr>
          <p:nvPr>
            <p:ph type="body" sz="quarter" idx="13"/>
          </p:nvPr>
        </p:nvSpPr>
        <p:spPr/>
        <p:txBody>
          <a:bodyPr/>
          <a:lstStyle/>
          <a:p>
            <a:endParaRPr lang="en-US"/>
          </a:p>
        </p:txBody>
      </p:sp>
      <p:sp>
        <p:nvSpPr>
          <p:cNvPr id="6" name="Content Placeholder 5">
            <a:extLst>
              <a:ext uri="{FF2B5EF4-FFF2-40B4-BE49-F238E27FC236}">
                <a16:creationId xmlns:a16="http://schemas.microsoft.com/office/drawing/2014/main" id="{C7E8E7E5-9B01-992B-DE10-2A5ACF7ED611}"/>
              </a:ext>
            </a:extLst>
          </p:cNvPr>
          <p:cNvSpPr>
            <a:spLocks noGrp="1"/>
          </p:cNvSpPr>
          <p:nvPr>
            <p:ph sz="quarter" idx="14"/>
          </p:nvPr>
        </p:nvSpPr>
        <p:spPr/>
        <p:txBody>
          <a:bodyPr/>
          <a:lstStyle/>
          <a:p>
            <a:endParaRPr lang="en-US"/>
          </a:p>
        </p:txBody>
      </p:sp>
      <p:sp>
        <p:nvSpPr>
          <p:cNvPr id="7" name="Text Placeholder 6">
            <a:extLst>
              <a:ext uri="{FF2B5EF4-FFF2-40B4-BE49-F238E27FC236}">
                <a16:creationId xmlns:a16="http://schemas.microsoft.com/office/drawing/2014/main" id="{AC129A16-9972-5EE1-7556-8A48E280728B}"/>
              </a:ext>
            </a:extLst>
          </p:cNvPr>
          <p:cNvSpPr>
            <a:spLocks noGrp="1"/>
          </p:cNvSpPr>
          <p:nvPr>
            <p:ph type="body" sz="quarter" idx="3"/>
          </p:nvPr>
        </p:nvSpPr>
        <p:spPr/>
        <p:txBody>
          <a:bodyPr/>
          <a:lstStyle/>
          <a:p>
            <a:endParaRPr lang="en-US"/>
          </a:p>
        </p:txBody>
      </p:sp>
      <p:sp>
        <p:nvSpPr>
          <p:cNvPr id="8" name="Content Placeholder 7">
            <a:extLst>
              <a:ext uri="{FF2B5EF4-FFF2-40B4-BE49-F238E27FC236}">
                <a16:creationId xmlns:a16="http://schemas.microsoft.com/office/drawing/2014/main" id="{1E6F4189-2905-517F-3050-E97BCDB49D38}"/>
              </a:ext>
            </a:extLst>
          </p:cNvPr>
          <p:cNvSpPr>
            <a:spLocks noGrp="1"/>
          </p:cNvSpPr>
          <p:nvPr>
            <p:ph sz="quarter" idx="4"/>
          </p:nvPr>
        </p:nvSpPr>
        <p:spPr/>
        <p:txBody>
          <a:bodyPr/>
          <a:lstStyle/>
          <a:p>
            <a:endParaRPr lang="en-US"/>
          </a:p>
        </p:txBody>
      </p:sp>
      <p:sp>
        <p:nvSpPr>
          <p:cNvPr id="10" name="Footer Placeholder 9">
            <a:extLst>
              <a:ext uri="{FF2B5EF4-FFF2-40B4-BE49-F238E27FC236}">
                <a16:creationId xmlns:a16="http://schemas.microsoft.com/office/drawing/2014/main" id="{7E91634A-729A-1C0B-50CB-144ECF7D74EA}"/>
              </a:ext>
            </a:extLst>
          </p:cNvPr>
          <p:cNvSpPr>
            <a:spLocks noGrp="1"/>
          </p:cNvSpPr>
          <p:nvPr>
            <p:ph type="ftr" sz="quarter" idx="11"/>
          </p:nvPr>
        </p:nvSpPr>
        <p:spPr/>
        <p:txBody>
          <a:bodyPr/>
          <a:lstStyle/>
          <a:p>
            <a:r>
              <a:rPr lang="en-US"/>
              <a:t>Sample Footer Text</a:t>
            </a:r>
          </a:p>
        </p:txBody>
      </p:sp>
      <p:sp>
        <p:nvSpPr>
          <p:cNvPr id="11" name="Slide Number Placeholder 10">
            <a:extLst>
              <a:ext uri="{FF2B5EF4-FFF2-40B4-BE49-F238E27FC236}">
                <a16:creationId xmlns:a16="http://schemas.microsoft.com/office/drawing/2014/main" id="{0ADAD5B7-A9BF-2612-28CA-DBA8557024BC}"/>
              </a:ext>
            </a:extLst>
          </p:cNvPr>
          <p:cNvSpPr>
            <a:spLocks noGrp="1"/>
          </p:cNvSpPr>
          <p:nvPr>
            <p:ph type="sldNum" sz="quarter" idx="12"/>
          </p:nvPr>
        </p:nvSpPr>
        <p:spPr/>
        <p:txBody>
          <a:bodyPr/>
          <a:lstStyle/>
          <a:p>
            <a:fld id="{DBA1B0FB-D917-4C8C-928F-313BD683BF39}" type="slidenum">
              <a:rPr lang="en-US" smtClean="0"/>
              <a:t>6</a:t>
            </a:fld>
            <a:endParaRPr lang="en-US"/>
          </a:p>
        </p:txBody>
      </p:sp>
      <p:pic>
        <p:nvPicPr>
          <p:cNvPr id="13" name="Picture 12">
            <a:extLst>
              <a:ext uri="{FF2B5EF4-FFF2-40B4-BE49-F238E27FC236}">
                <a16:creationId xmlns:a16="http://schemas.microsoft.com/office/drawing/2014/main" id="{2AE1D524-C122-8DD7-7F43-E22929D9F38B}"/>
              </a:ext>
            </a:extLst>
          </p:cNvPr>
          <p:cNvPicPr>
            <a:picLocks noChangeAspect="1"/>
          </p:cNvPicPr>
          <p:nvPr/>
        </p:nvPicPr>
        <p:blipFill>
          <a:blip r:embed="rId2"/>
          <a:stretch>
            <a:fillRect/>
          </a:stretch>
        </p:blipFill>
        <p:spPr>
          <a:xfrm>
            <a:off x="3359150" y="0"/>
            <a:ext cx="8799292" cy="6858000"/>
          </a:xfrm>
          <a:prstGeom prst="rect">
            <a:avLst/>
          </a:prstGeom>
        </p:spPr>
      </p:pic>
    </p:spTree>
    <p:extLst>
      <p:ext uri="{BB962C8B-B14F-4D97-AF65-F5344CB8AC3E}">
        <p14:creationId xmlns:p14="http://schemas.microsoft.com/office/powerpoint/2010/main" val="594354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A1305-78C8-B33A-947C-2D5BB298A81D}"/>
              </a:ext>
            </a:extLst>
          </p:cNvPr>
          <p:cNvSpPr>
            <a:spLocks noGrp="1"/>
          </p:cNvSpPr>
          <p:nvPr>
            <p:ph type="title"/>
          </p:nvPr>
        </p:nvSpPr>
        <p:spPr/>
        <p:txBody>
          <a:bodyPr/>
          <a:lstStyle/>
          <a:p>
            <a:r>
              <a:rPr lang="en-US" dirty="0"/>
              <a:t>The easy way</a:t>
            </a:r>
          </a:p>
        </p:txBody>
      </p:sp>
      <p:sp>
        <p:nvSpPr>
          <p:cNvPr id="3" name="Content Placeholder 2">
            <a:extLst>
              <a:ext uri="{FF2B5EF4-FFF2-40B4-BE49-F238E27FC236}">
                <a16:creationId xmlns:a16="http://schemas.microsoft.com/office/drawing/2014/main" id="{0858B959-D6DA-9CF7-978B-D4BC860BF563}"/>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sz="5400" dirty="0"/>
              <a:t>Valuations + Price = Mediocre dataset</a:t>
            </a:r>
          </a:p>
        </p:txBody>
      </p:sp>
      <p:sp>
        <p:nvSpPr>
          <p:cNvPr id="4" name="Date Placeholder 3">
            <a:extLst>
              <a:ext uri="{FF2B5EF4-FFF2-40B4-BE49-F238E27FC236}">
                <a16:creationId xmlns:a16="http://schemas.microsoft.com/office/drawing/2014/main" id="{DB4B8DC7-D3C2-A2E8-FB0C-0860A0293B67}"/>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5124DAD-DEC5-A003-6B9C-D5DC9796016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563A27C-509D-45BB-7F32-08F25B561432}"/>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2330335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41565-766A-FEFF-DC4F-13B9C3A2C7DF}"/>
              </a:ext>
            </a:extLst>
          </p:cNvPr>
          <p:cNvSpPr>
            <a:spLocks noGrp="1"/>
          </p:cNvSpPr>
          <p:nvPr>
            <p:ph type="title"/>
          </p:nvPr>
        </p:nvSpPr>
        <p:spPr/>
        <p:txBody>
          <a:bodyPr/>
          <a:lstStyle/>
          <a:p>
            <a:r>
              <a:rPr lang="en-US" dirty="0"/>
              <a:t>Some logic challenges</a:t>
            </a:r>
          </a:p>
        </p:txBody>
      </p:sp>
      <p:pic>
        <p:nvPicPr>
          <p:cNvPr id="12" name="Content Placeholder 11">
            <a:extLst>
              <a:ext uri="{FF2B5EF4-FFF2-40B4-BE49-F238E27FC236}">
                <a16:creationId xmlns:a16="http://schemas.microsoft.com/office/drawing/2014/main" id="{8E86790F-D456-628F-C261-FBBC3B59B604}"/>
              </a:ext>
            </a:extLst>
          </p:cNvPr>
          <p:cNvPicPr>
            <a:picLocks noGrp="1" noChangeAspect="1"/>
          </p:cNvPicPr>
          <p:nvPr>
            <p:ph idx="1"/>
          </p:nvPr>
        </p:nvPicPr>
        <p:blipFill>
          <a:blip r:embed="rId2"/>
          <a:stretch>
            <a:fillRect/>
          </a:stretch>
        </p:blipFill>
        <p:spPr>
          <a:xfrm>
            <a:off x="327804" y="2551320"/>
            <a:ext cx="4305901" cy="2143424"/>
          </a:xfrm>
        </p:spPr>
      </p:pic>
      <p:sp>
        <p:nvSpPr>
          <p:cNvPr id="4" name="Date Placeholder 3">
            <a:extLst>
              <a:ext uri="{FF2B5EF4-FFF2-40B4-BE49-F238E27FC236}">
                <a16:creationId xmlns:a16="http://schemas.microsoft.com/office/drawing/2014/main" id="{01CF8D02-FCC9-AEDD-F43E-57F1438FDE5B}"/>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15CE5135-4A58-A771-65B2-07BF4E07DFB8}"/>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9F18B5F-3784-407E-566A-B71EAB85AA9B}"/>
              </a:ext>
            </a:extLst>
          </p:cNvPr>
          <p:cNvSpPr>
            <a:spLocks noGrp="1"/>
          </p:cNvSpPr>
          <p:nvPr>
            <p:ph type="sldNum" sz="quarter" idx="12"/>
          </p:nvPr>
        </p:nvSpPr>
        <p:spPr/>
        <p:txBody>
          <a:bodyPr/>
          <a:lstStyle/>
          <a:p>
            <a:fld id="{DBA1B0FB-D917-4C8C-928F-313BD683BF39}" type="slidenum">
              <a:rPr lang="en-US" smtClean="0"/>
              <a:t>8</a:t>
            </a:fld>
            <a:endParaRPr lang="en-US"/>
          </a:p>
        </p:txBody>
      </p:sp>
      <p:pic>
        <p:nvPicPr>
          <p:cNvPr id="10" name="Picture 9">
            <a:extLst>
              <a:ext uri="{FF2B5EF4-FFF2-40B4-BE49-F238E27FC236}">
                <a16:creationId xmlns:a16="http://schemas.microsoft.com/office/drawing/2014/main" id="{FBB98F74-0280-9BAF-3A9B-350C44C1D9C2}"/>
              </a:ext>
            </a:extLst>
          </p:cNvPr>
          <p:cNvPicPr>
            <a:picLocks noChangeAspect="1"/>
          </p:cNvPicPr>
          <p:nvPr/>
        </p:nvPicPr>
        <p:blipFill>
          <a:blip r:embed="rId3"/>
          <a:stretch>
            <a:fillRect/>
          </a:stretch>
        </p:blipFill>
        <p:spPr>
          <a:xfrm>
            <a:off x="5734813" y="2532267"/>
            <a:ext cx="5906324" cy="2181529"/>
          </a:xfrm>
          <a:prstGeom prst="rect">
            <a:avLst/>
          </a:prstGeom>
        </p:spPr>
      </p:pic>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D876A3F0-4FE9-91A7-33B7-6D10C60D1D40}"/>
                  </a:ext>
                </a:extLst>
              </p14:cNvPr>
              <p14:cNvContentPartPr/>
              <p14:nvPr/>
            </p14:nvContentPartPr>
            <p14:xfrm>
              <a:off x="136705" y="4222297"/>
              <a:ext cx="4300200" cy="877320"/>
            </p14:xfrm>
          </p:contentPart>
        </mc:Choice>
        <mc:Fallback xmlns="">
          <p:pic>
            <p:nvPicPr>
              <p:cNvPr id="16" name="Ink 15">
                <a:extLst>
                  <a:ext uri="{FF2B5EF4-FFF2-40B4-BE49-F238E27FC236}">
                    <a16:creationId xmlns:a16="http://schemas.microsoft.com/office/drawing/2014/main" id="{D876A3F0-4FE9-91A7-33B7-6D10C60D1D40}"/>
                  </a:ext>
                </a:extLst>
              </p:cNvPr>
              <p:cNvPicPr/>
              <p:nvPr/>
            </p:nvPicPr>
            <p:blipFill>
              <a:blip r:embed="rId5"/>
              <a:stretch>
                <a:fillRect/>
              </a:stretch>
            </p:blipFill>
            <p:spPr>
              <a:xfrm>
                <a:off x="127705" y="4213657"/>
                <a:ext cx="4317840" cy="894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4285073E-7127-76C9-35BB-8F2835CC446E}"/>
                  </a:ext>
                </a:extLst>
              </p14:cNvPr>
              <p14:cNvContentPartPr/>
              <p14:nvPr/>
            </p14:nvContentPartPr>
            <p14:xfrm>
              <a:off x="5674585" y="4062817"/>
              <a:ext cx="5722200" cy="580680"/>
            </p14:xfrm>
          </p:contentPart>
        </mc:Choice>
        <mc:Fallback xmlns="">
          <p:pic>
            <p:nvPicPr>
              <p:cNvPr id="17" name="Ink 16">
                <a:extLst>
                  <a:ext uri="{FF2B5EF4-FFF2-40B4-BE49-F238E27FC236}">
                    <a16:creationId xmlns:a16="http://schemas.microsoft.com/office/drawing/2014/main" id="{4285073E-7127-76C9-35BB-8F2835CC446E}"/>
                  </a:ext>
                </a:extLst>
              </p:cNvPr>
              <p:cNvPicPr/>
              <p:nvPr/>
            </p:nvPicPr>
            <p:blipFill>
              <a:blip r:embed="rId7"/>
              <a:stretch>
                <a:fillRect/>
              </a:stretch>
            </p:blipFill>
            <p:spPr>
              <a:xfrm>
                <a:off x="5665945" y="4053817"/>
                <a:ext cx="5739840" cy="598320"/>
              </a:xfrm>
              <a:prstGeom prst="rect">
                <a:avLst/>
              </a:prstGeom>
            </p:spPr>
          </p:pic>
        </mc:Fallback>
      </mc:AlternateContent>
      <p:sp>
        <p:nvSpPr>
          <p:cNvPr id="18" name="TextBox 17">
            <a:extLst>
              <a:ext uri="{FF2B5EF4-FFF2-40B4-BE49-F238E27FC236}">
                <a16:creationId xmlns:a16="http://schemas.microsoft.com/office/drawing/2014/main" id="{D7FAF538-E3F7-7214-7240-29E14769B6CD}"/>
              </a:ext>
            </a:extLst>
          </p:cNvPr>
          <p:cNvSpPr txBox="1"/>
          <p:nvPr/>
        </p:nvSpPr>
        <p:spPr>
          <a:xfrm>
            <a:off x="542216" y="5180123"/>
            <a:ext cx="3877076" cy="369332"/>
          </a:xfrm>
          <a:prstGeom prst="rect">
            <a:avLst/>
          </a:prstGeom>
          <a:noFill/>
        </p:spPr>
        <p:txBody>
          <a:bodyPr wrap="square" rtlCol="0">
            <a:spAutoFit/>
          </a:bodyPr>
          <a:lstStyle/>
          <a:p>
            <a:r>
              <a:rPr lang="en-US" dirty="0">
                <a:solidFill>
                  <a:srgbClr val="FF0000"/>
                </a:solidFill>
              </a:rPr>
              <a:t>Filling non-business days</a:t>
            </a:r>
          </a:p>
        </p:txBody>
      </p:sp>
      <p:sp>
        <p:nvSpPr>
          <p:cNvPr id="19" name="TextBox 18">
            <a:extLst>
              <a:ext uri="{FF2B5EF4-FFF2-40B4-BE49-F238E27FC236}">
                <a16:creationId xmlns:a16="http://schemas.microsoft.com/office/drawing/2014/main" id="{A29EA86A-B8AC-3A2B-EBB5-FD8AB19F99B3}"/>
              </a:ext>
            </a:extLst>
          </p:cNvPr>
          <p:cNvSpPr txBox="1"/>
          <p:nvPr/>
        </p:nvSpPr>
        <p:spPr>
          <a:xfrm>
            <a:off x="6548755" y="4866549"/>
            <a:ext cx="4649637" cy="369332"/>
          </a:xfrm>
          <a:prstGeom prst="rect">
            <a:avLst/>
          </a:prstGeom>
          <a:noFill/>
        </p:spPr>
        <p:txBody>
          <a:bodyPr wrap="square" rtlCol="0">
            <a:spAutoFit/>
          </a:bodyPr>
          <a:lstStyle/>
          <a:p>
            <a:r>
              <a:rPr lang="en-US" dirty="0">
                <a:solidFill>
                  <a:srgbClr val="FF0000"/>
                </a:solidFill>
              </a:rPr>
              <a:t>Compensating for accounting delay</a:t>
            </a:r>
          </a:p>
        </p:txBody>
      </p:sp>
    </p:spTree>
    <p:extLst>
      <p:ext uri="{BB962C8B-B14F-4D97-AF65-F5344CB8AC3E}">
        <p14:creationId xmlns:p14="http://schemas.microsoft.com/office/powerpoint/2010/main" val="129491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825BF-8DB2-7D91-C233-A7B2307452EF}"/>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0DE43675-17D7-134A-2476-D029D82D3B58}"/>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46B97906-2C49-905D-306C-EF882CE21457}"/>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1C7362B6-012C-9C87-D31E-4DC802BBDB1D}"/>
              </a:ext>
            </a:extLst>
          </p:cNvPr>
          <p:cNvSpPr>
            <a:spLocks noGrp="1"/>
          </p:cNvSpPr>
          <p:nvPr>
            <p:ph type="body" sz="quarter" idx="13"/>
          </p:nvPr>
        </p:nvSpPr>
        <p:spPr/>
        <p:txBody>
          <a:bodyPr/>
          <a:lstStyle/>
          <a:p>
            <a:endParaRPr lang="en-US"/>
          </a:p>
        </p:txBody>
      </p:sp>
      <p:sp>
        <p:nvSpPr>
          <p:cNvPr id="6" name="Content Placeholder 5">
            <a:extLst>
              <a:ext uri="{FF2B5EF4-FFF2-40B4-BE49-F238E27FC236}">
                <a16:creationId xmlns:a16="http://schemas.microsoft.com/office/drawing/2014/main" id="{38B428EF-F44F-6D56-F537-B4DD6C26A738}"/>
              </a:ext>
            </a:extLst>
          </p:cNvPr>
          <p:cNvSpPr>
            <a:spLocks noGrp="1"/>
          </p:cNvSpPr>
          <p:nvPr>
            <p:ph sz="quarter" idx="14"/>
          </p:nvPr>
        </p:nvSpPr>
        <p:spPr/>
        <p:txBody>
          <a:bodyPr/>
          <a:lstStyle/>
          <a:p>
            <a:endParaRPr lang="en-US"/>
          </a:p>
        </p:txBody>
      </p:sp>
      <p:sp>
        <p:nvSpPr>
          <p:cNvPr id="7" name="Text Placeholder 6">
            <a:extLst>
              <a:ext uri="{FF2B5EF4-FFF2-40B4-BE49-F238E27FC236}">
                <a16:creationId xmlns:a16="http://schemas.microsoft.com/office/drawing/2014/main" id="{BF52ED59-86B2-55B8-9A17-4B1C6BF9F878}"/>
              </a:ext>
            </a:extLst>
          </p:cNvPr>
          <p:cNvSpPr>
            <a:spLocks noGrp="1"/>
          </p:cNvSpPr>
          <p:nvPr>
            <p:ph type="body" sz="quarter" idx="3"/>
          </p:nvPr>
        </p:nvSpPr>
        <p:spPr/>
        <p:txBody>
          <a:bodyPr/>
          <a:lstStyle/>
          <a:p>
            <a:r>
              <a:rPr lang="en-US" dirty="0"/>
              <a:t>Special skills learned</a:t>
            </a:r>
          </a:p>
        </p:txBody>
      </p:sp>
      <p:sp>
        <p:nvSpPr>
          <p:cNvPr id="8" name="Content Placeholder 7">
            <a:extLst>
              <a:ext uri="{FF2B5EF4-FFF2-40B4-BE49-F238E27FC236}">
                <a16:creationId xmlns:a16="http://schemas.microsoft.com/office/drawing/2014/main" id="{438A7AAF-C2B0-D71E-EC89-0342BA761AC4}"/>
              </a:ext>
            </a:extLst>
          </p:cNvPr>
          <p:cNvSpPr>
            <a:spLocks noGrp="1"/>
          </p:cNvSpPr>
          <p:nvPr>
            <p:ph sz="quarter" idx="4"/>
          </p:nvPr>
        </p:nvSpPr>
        <p:spPr/>
        <p:txBody>
          <a:bodyPr/>
          <a:lstStyle/>
          <a:p>
            <a:r>
              <a:rPr lang="en-US" dirty="0"/>
              <a:t>Rolling windows in pandas</a:t>
            </a:r>
          </a:p>
          <a:p>
            <a:r>
              <a:rPr lang="en-US" dirty="0"/>
              <a:t>Shifting rows</a:t>
            </a:r>
          </a:p>
        </p:txBody>
      </p:sp>
      <p:sp>
        <p:nvSpPr>
          <p:cNvPr id="9" name="Date Placeholder 8">
            <a:extLst>
              <a:ext uri="{FF2B5EF4-FFF2-40B4-BE49-F238E27FC236}">
                <a16:creationId xmlns:a16="http://schemas.microsoft.com/office/drawing/2014/main" id="{37323033-A7DB-BEFB-574B-CE6ADE5CC8B5}"/>
              </a:ext>
            </a:extLst>
          </p:cNvPr>
          <p:cNvSpPr>
            <a:spLocks noGrp="1"/>
          </p:cNvSpPr>
          <p:nvPr>
            <p:ph type="dt" sz="half" idx="10"/>
          </p:nvPr>
        </p:nvSpPr>
        <p:spPr/>
        <p:txBody>
          <a:bodyPr/>
          <a:lstStyle/>
          <a:p>
            <a:r>
              <a:rPr lang="en-US"/>
              <a:t>Tuesday, February 2, 20XX</a:t>
            </a:r>
            <a:endParaRPr lang="en-US" dirty="0"/>
          </a:p>
        </p:txBody>
      </p:sp>
      <p:sp>
        <p:nvSpPr>
          <p:cNvPr id="10" name="Footer Placeholder 9">
            <a:extLst>
              <a:ext uri="{FF2B5EF4-FFF2-40B4-BE49-F238E27FC236}">
                <a16:creationId xmlns:a16="http://schemas.microsoft.com/office/drawing/2014/main" id="{E137D420-B03A-E3A6-17FE-F18BE4942C53}"/>
              </a:ext>
            </a:extLst>
          </p:cNvPr>
          <p:cNvSpPr>
            <a:spLocks noGrp="1"/>
          </p:cNvSpPr>
          <p:nvPr>
            <p:ph type="ftr" sz="quarter" idx="11"/>
          </p:nvPr>
        </p:nvSpPr>
        <p:spPr/>
        <p:txBody>
          <a:bodyPr/>
          <a:lstStyle/>
          <a:p>
            <a:r>
              <a:rPr lang="en-US"/>
              <a:t>Sample Footer Text</a:t>
            </a:r>
          </a:p>
        </p:txBody>
      </p:sp>
      <p:sp>
        <p:nvSpPr>
          <p:cNvPr id="11" name="Slide Number Placeholder 10">
            <a:extLst>
              <a:ext uri="{FF2B5EF4-FFF2-40B4-BE49-F238E27FC236}">
                <a16:creationId xmlns:a16="http://schemas.microsoft.com/office/drawing/2014/main" id="{C043346C-A97D-61B2-F91C-81D723724655}"/>
              </a:ext>
            </a:extLst>
          </p:cNvPr>
          <p:cNvSpPr>
            <a:spLocks noGrp="1"/>
          </p:cNvSpPr>
          <p:nvPr>
            <p:ph type="sldNum" sz="quarter" idx="12"/>
          </p:nvPr>
        </p:nvSpPr>
        <p:spPr/>
        <p:txBody>
          <a:bodyPr/>
          <a:lstStyle/>
          <a:p>
            <a:fld id="{DBA1B0FB-D917-4C8C-928F-313BD683BF39}" type="slidenum">
              <a:rPr lang="en-US" smtClean="0"/>
              <a:t>9</a:t>
            </a:fld>
            <a:endParaRPr lang="en-US"/>
          </a:p>
        </p:txBody>
      </p:sp>
      <p:pic>
        <p:nvPicPr>
          <p:cNvPr id="12" name="Picture 11">
            <a:extLst>
              <a:ext uri="{FF2B5EF4-FFF2-40B4-BE49-F238E27FC236}">
                <a16:creationId xmlns:a16="http://schemas.microsoft.com/office/drawing/2014/main" id="{0E1AB29D-3528-FF58-3E1F-E049F9B4AE4C}"/>
              </a:ext>
            </a:extLst>
          </p:cNvPr>
          <p:cNvPicPr>
            <a:picLocks noChangeAspect="1"/>
          </p:cNvPicPr>
          <p:nvPr/>
        </p:nvPicPr>
        <p:blipFill>
          <a:blip r:embed="rId2"/>
          <a:stretch>
            <a:fillRect/>
          </a:stretch>
        </p:blipFill>
        <p:spPr>
          <a:xfrm>
            <a:off x="0" y="213683"/>
            <a:ext cx="7850328" cy="6490429"/>
          </a:xfrm>
          <a:prstGeom prst="rect">
            <a:avLst/>
          </a:prstGeom>
        </p:spPr>
      </p:pic>
    </p:spTree>
    <p:extLst>
      <p:ext uri="{BB962C8B-B14F-4D97-AF65-F5344CB8AC3E}">
        <p14:creationId xmlns:p14="http://schemas.microsoft.com/office/powerpoint/2010/main" val="3899730792"/>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{48B261E6-13F2-4A49-9611-58A2287B7FF9}tf33713516_win32</Template>
  <TotalTime>637</TotalTime>
  <Words>244</Words>
  <Application>Microsoft Office PowerPoint</Application>
  <PresentationFormat>Widescreen</PresentationFormat>
  <Paragraphs>70</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Gill Sans MT</vt:lpstr>
      <vt:lpstr>Symbol</vt:lpstr>
      <vt:lpstr>Walbaum Display</vt:lpstr>
      <vt:lpstr>3DFloatVTI</vt:lpstr>
      <vt:lpstr>Web Scraping Yahoo Finance</vt:lpstr>
      <vt:lpstr>Timeline</vt:lpstr>
      <vt:lpstr>Parsing HTML</vt:lpstr>
      <vt:lpstr>PowerPoint Presentation</vt:lpstr>
      <vt:lpstr>PowerPoint Presentation</vt:lpstr>
      <vt:lpstr>PowerPoint Presentation</vt:lpstr>
      <vt:lpstr>The easy way</vt:lpstr>
      <vt:lpstr>Some logic challenges</vt:lpstr>
      <vt:lpstr>PowerPoint Presentation</vt:lpstr>
      <vt:lpstr>Final Result</vt:lpstr>
      <vt:lpstr>PowerPoint Presentation</vt:lpstr>
      <vt:lpstr>Phase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Scrapping Yahoo Finance</dc:title>
  <dc:creator>Hunter Rogers</dc:creator>
  <cp:lastModifiedBy>Hunter Rogers</cp:lastModifiedBy>
  <cp:revision>1</cp:revision>
  <dcterms:created xsi:type="dcterms:W3CDTF">2022-07-13T18:22:41Z</dcterms:created>
  <dcterms:modified xsi:type="dcterms:W3CDTF">2022-07-19T05:31:48Z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