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Berlin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Berlin (/bərˈlɪn/, German: [bɛɐ̯ˈliːn]) is the capital and the largest city of Germany as well as one of its constituent 16 states.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