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 err="1"/>
              <a:t>Pypsm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Hunter Thompson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2B6FF-8840-4962-BC18-F9DFA313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propensity score matching (PSM)?</a:t>
            </a:r>
          </a:p>
          <a:p>
            <a:pPr lvl="1"/>
            <a:r>
              <a:rPr lang="en-US" sz="1800" dirty="0"/>
              <a:t>Technique to construct artificial control group by matching treatment group with non-treatment group of similar characteristics</a:t>
            </a:r>
          </a:p>
          <a:p>
            <a:r>
              <a:rPr lang="en-US" sz="2000" dirty="0"/>
              <a:t>Why </a:t>
            </a:r>
            <a:r>
              <a:rPr lang="en-US" sz="2000" dirty="0" err="1"/>
              <a:t>PyPSM</a:t>
            </a:r>
            <a:r>
              <a:rPr lang="en-US" sz="2000" dirty="0"/>
              <a:t>? </a:t>
            </a:r>
          </a:p>
          <a:p>
            <a:pPr lvl="1"/>
            <a:r>
              <a:rPr lang="en-US" sz="1800" dirty="0"/>
              <a:t>Lack of simple interface option for researchers with less experience in python to create control groups through PSM</a:t>
            </a:r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2F07-09E4-4C98-B67B-0866C01D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89D9-6098-4C53-B0A4-C4AD6868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PyPSM</a:t>
            </a:r>
            <a:r>
              <a:rPr lang="en-US" sz="2000" dirty="0"/>
              <a:t> offers a simple interface (single function) with that creates a control group, returns it, and optionally outputs it to a csv file</a:t>
            </a:r>
          </a:p>
          <a:p>
            <a:r>
              <a:rPr lang="en-US" sz="2000" dirty="0"/>
              <a:t>Intended for people with less experience in coding who want to quickly create a control group and see the effects of a specific treatment</a:t>
            </a:r>
          </a:p>
          <a:p>
            <a:pPr lvl="1"/>
            <a:r>
              <a:rPr lang="en-US" sz="1800" dirty="0"/>
              <a:t>Ex: Policy makers determining the effectiveness of a new program, clinical trials where blind study unable to be performed (smoking, lifestyle choices, etc.)</a:t>
            </a:r>
          </a:p>
          <a:p>
            <a:r>
              <a:rPr lang="en-US" sz="2000" dirty="0"/>
              <a:t>Could make this more accessible with GUI and automatic data cleaning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11449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385-602C-472C-80FB-38467D2E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185A-7713-4A9E-B3A8-1F8484E9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488-D81A-4B96-9B76-B148F60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1C61-1D7F-42DE-9356-4B43EE64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Extensibility through wrapper function (easily add GUI and/or data cleaning)</a:t>
            </a:r>
          </a:p>
          <a:p>
            <a:pPr lvl="1"/>
            <a:r>
              <a:rPr lang="en-US" sz="1800" dirty="0"/>
              <a:t>Modularity also helps </a:t>
            </a:r>
          </a:p>
          <a:p>
            <a:pPr lvl="1"/>
            <a:r>
              <a:rPr lang="en-US" sz="1800" dirty="0"/>
              <a:t>Separate class for matching allows for easy to continue following separation of concerns on future iterations</a:t>
            </a:r>
          </a:p>
          <a:p>
            <a:r>
              <a:rPr lang="en-US" sz="2000" dirty="0"/>
              <a:t>Information hiding through private functions and hidden variables</a:t>
            </a:r>
          </a:p>
          <a:p>
            <a:pPr lvl="1"/>
            <a:r>
              <a:rPr lang="en-US" sz="1800" dirty="0"/>
              <a:t>EX: __</a:t>
            </a:r>
            <a:r>
              <a:rPr lang="en-US" sz="1800" dirty="0" err="1"/>
              <a:t>create_logistic_regression</a:t>
            </a:r>
            <a:r>
              <a:rPr lang="en-US" sz="1800" dirty="0"/>
              <a:t>, __match</a:t>
            </a:r>
          </a:p>
          <a:p>
            <a:r>
              <a:rPr lang="en-US" sz="2000" dirty="0"/>
              <a:t>Simple interface with only two required inputs for increased accessibility to users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7EE23-7827-4553-9C87-136FE7DE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20" y="4735600"/>
            <a:ext cx="6560760" cy="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Faded pastoral</Template>
  <TotalTime>165</TotalTime>
  <Words>213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SavonVTI</vt:lpstr>
      <vt:lpstr>Pypsm</vt:lpstr>
      <vt:lpstr>Background</vt:lpstr>
      <vt:lpstr>Use Cases</vt:lpstr>
      <vt:lpstr>DEMO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Pypsm</dc:title>
  <dc:creator>Hunter Thompson</dc:creator>
  <cp:lastModifiedBy>Hunter Thompson</cp:lastModifiedBy>
  <cp:revision>15</cp:revision>
  <dcterms:created xsi:type="dcterms:W3CDTF">2022-03-08T22:04:26Z</dcterms:created>
  <dcterms:modified xsi:type="dcterms:W3CDTF">2022-03-09T00:49:55Z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