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64" r:id="rId5"/>
    <p:sldId id="312" r:id="rId6"/>
    <p:sldId id="313" r:id="rId7"/>
    <p:sldId id="314" r:id="rId8"/>
    <p:sldId id="31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3/8/22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90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3/8/22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6800" dirty="0" err="1"/>
              <a:t>Pypsm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Hunter Thompson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C2B6FF-8840-4962-BC18-F9DFA313C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What is propensity score matching (PSM)?</a:t>
            </a:r>
          </a:p>
          <a:p>
            <a:pPr lvl="1"/>
            <a:r>
              <a:rPr lang="en-US" sz="1800" dirty="0"/>
              <a:t>Technique to construct artificial control group by matching treatment group with non-treatment group of similar characteristics</a:t>
            </a:r>
          </a:p>
          <a:p>
            <a:r>
              <a:rPr lang="en-US" sz="2000" dirty="0"/>
              <a:t>Why </a:t>
            </a:r>
            <a:r>
              <a:rPr lang="en-US" sz="2000" dirty="0" err="1"/>
              <a:t>PyPSM</a:t>
            </a:r>
            <a:r>
              <a:rPr lang="en-US" sz="2000" dirty="0"/>
              <a:t>? </a:t>
            </a:r>
          </a:p>
          <a:p>
            <a:pPr lvl="1"/>
            <a:r>
              <a:rPr lang="en-US" sz="1800" dirty="0"/>
              <a:t>Lack of simple interface option for researchers with less experience in python to create control groups through PSM</a:t>
            </a:r>
          </a:p>
        </p:txBody>
      </p:sp>
    </p:spTree>
    <p:extLst>
      <p:ext uri="{BB962C8B-B14F-4D97-AF65-F5344CB8AC3E}">
        <p14:creationId xmlns:p14="http://schemas.microsoft.com/office/powerpoint/2010/main" val="319225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2F07-09E4-4C98-B67B-0866C01D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E89D9-6098-4C53-B0A4-C4AD6868C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PyPSM</a:t>
            </a:r>
            <a:r>
              <a:rPr lang="en-US" sz="2000" dirty="0"/>
              <a:t> offers a simple interface (single function) with that creates a control group, returns it, and optionally outputs it to a csv file</a:t>
            </a:r>
          </a:p>
          <a:p>
            <a:r>
              <a:rPr lang="en-US" sz="2000" dirty="0"/>
              <a:t>Intended for people with less experience in coding who want to quickly create a control group and see the effects of a specific treatment</a:t>
            </a:r>
          </a:p>
          <a:p>
            <a:pPr lvl="1"/>
            <a:r>
              <a:rPr lang="en-US" sz="1800" dirty="0"/>
              <a:t>Ex: Policy makers determining the effectiveness of a new program, clinical trials where blind study unable to be performed (smoking, lifestyle choices, etc.)</a:t>
            </a:r>
          </a:p>
          <a:p>
            <a:r>
              <a:rPr lang="en-US" sz="2000" dirty="0"/>
              <a:t>Could make this more accessible with GUI and automatic data cleaning in the future</a:t>
            </a:r>
          </a:p>
        </p:txBody>
      </p:sp>
    </p:spTree>
    <p:extLst>
      <p:ext uri="{BB962C8B-B14F-4D97-AF65-F5344CB8AC3E}">
        <p14:creationId xmlns:p14="http://schemas.microsoft.com/office/powerpoint/2010/main" val="4114495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66385-602C-472C-80FB-38467D2E2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0185A-7713-4A9E-B3A8-1F8484E92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06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7488-D81A-4B96-9B76-B148F60B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A1C61-1D7F-42DE-9356-4B43EE643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Extensibility through wrapper function (easily add GUI and/or data cleaning)</a:t>
            </a:r>
          </a:p>
          <a:p>
            <a:pPr lvl="1"/>
            <a:r>
              <a:rPr lang="en-US" sz="1800" dirty="0"/>
              <a:t>Modularity also helps </a:t>
            </a:r>
          </a:p>
          <a:p>
            <a:pPr lvl="1"/>
            <a:r>
              <a:rPr lang="en-US" sz="1800" dirty="0"/>
              <a:t>Separate class for matching allows for easy to continue following separation of concerns on </a:t>
            </a:r>
            <a:r>
              <a:rPr lang="en-US" sz="1800"/>
              <a:t>future iterations</a:t>
            </a:r>
            <a:endParaRPr lang="en-US" sz="1800" dirty="0"/>
          </a:p>
          <a:p>
            <a:r>
              <a:rPr lang="en-US" sz="2000" dirty="0"/>
              <a:t>Information hiding through private functions and hidden variables</a:t>
            </a:r>
          </a:p>
          <a:p>
            <a:pPr lvl="1"/>
            <a:r>
              <a:rPr lang="en-US" sz="1800" dirty="0"/>
              <a:t>EX: __</a:t>
            </a:r>
            <a:r>
              <a:rPr lang="en-US" sz="1800" dirty="0" err="1"/>
              <a:t>create_logistic_regression</a:t>
            </a:r>
            <a:r>
              <a:rPr lang="en-US" sz="1800" dirty="0"/>
              <a:t>, __match</a:t>
            </a:r>
          </a:p>
          <a:p>
            <a:r>
              <a:rPr lang="en-US" sz="2000" dirty="0"/>
              <a:t>Simple interface with only two required inputs for increased accessibility to users</a:t>
            </a:r>
          </a:p>
          <a:p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E7EE23-7827-4553-9C87-136FE7DEE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620" y="4575178"/>
            <a:ext cx="6560760" cy="34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16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ppt/theme/themeOverride2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Faded pastoral</Template>
  <TotalTime>149</TotalTime>
  <Words>213</Words>
  <Application>Microsoft Office PowerPoint</Application>
  <PresentationFormat>Widescreen</PresentationFormat>
  <Paragraphs>22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Avenir Next LT Pro</vt:lpstr>
      <vt:lpstr>Avenir Next LT Pro Light</vt:lpstr>
      <vt:lpstr>Calibri</vt:lpstr>
      <vt:lpstr>Garamond</vt:lpstr>
      <vt:lpstr>SavonVTI</vt:lpstr>
      <vt:lpstr>Pypsm</vt:lpstr>
      <vt:lpstr>Background</vt:lpstr>
      <vt:lpstr>Use Cases</vt:lpstr>
      <vt:lpstr>DEMO</vt:lpstr>
      <vt:lpstr>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Pypsm</dc:title>
  <dc:creator>Hunter Thompson</dc:creator>
  <cp:lastModifiedBy>Hunter Thompson</cp:lastModifiedBy>
  <cp:revision>14</cp:revision>
  <dcterms:created xsi:type="dcterms:W3CDTF">2022-03-08T22:04:26Z</dcterms:created>
  <dcterms:modified xsi:type="dcterms:W3CDTF">2022-03-09T00:33:46Z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