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Playfair Display" pitchFamily="2" charset="77"/>
      <p:regular r:id="rId7"/>
      <p:bold r:id="rId8"/>
      <p:italic r:id="rId9"/>
      <p:boldItalic r:id="rId10"/>
    </p:embeddedFont>
    <p:embeddedFont>
      <p:font typeface="Playfair Display Black" panose="020F0502020204030204" pitchFamily="34" charset="0"/>
      <p:bold r:id="rId11"/>
      <p:boldItalic r:id="rId12"/>
    </p:embeddedFont>
    <p:embeddedFont>
      <p:font typeface="Playfair Display SemiBold" pitchFamily="2" charset="77"/>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82"/>
  </p:normalViewPr>
  <p:slideViewPr>
    <p:cSldViewPr snapToGrid="0">
      <p:cViewPr varScale="1">
        <p:scale>
          <a:sx n="159" d="100"/>
          <a:sy n="159" d="100"/>
        </p:scale>
        <p:origin x="52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5094cf1e7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5094cf1e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55f8d595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55f8d595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4a4a97f568_4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4a4a97f568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zeroblades/silly-project.gi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app.asana.com/read-only/Project-Plan/1110075738969066/13488506f38efd2b328648929e853f2e/lis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a.co/d/dW0CO4f"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www.printables.com/search/all?q=gears" TargetMode="External"/><Relationship Id="rId4" Type="http://schemas.openxmlformats.org/officeDocument/2006/relationships/hyperlink" Target="https://www.printables.com/model/21132-fly-swatt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304200"/>
            <a:ext cx="8520600" cy="1012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solidFill>
                  <a:schemeClr val="accent2"/>
                </a:solidFill>
                <a:latin typeface="Playfair Display"/>
                <a:ea typeface="Playfair Display"/>
                <a:cs typeface="Playfair Display"/>
                <a:sym typeface="Playfair Display"/>
              </a:rPr>
              <a:t>Automatic fly swatter</a:t>
            </a:r>
            <a:endParaRPr b="1">
              <a:solidFill>
                <a:schemeClr val="accent2"/>
              </a:solidFill>
              <a:latin typeface="Playfair Display"/>
              <a:ea typeface="Playfair Display"/>
              <a:cs typeface="Playfair Display"/>
              <a:sym typeface="Playfair Display"/>
            </a:endParaRPr>
          </a:p>
        </p:txBody>
      </p:sp>
      <p:sp>
        <p:nvSpPr>
          <p:cNvPr id="55" name="Google Shape;55;p13"/>
          <p:cNvSpPr txBox="1">
            <a:spLocks noGrp="1"/>
          </p:cNvSpPr>
          <p:nvPr>
            <p:ph type="subTitle" idx="1"/>
          </p:nvPr>
        </p:nvSpPr>
        <p:spPr>
          <a:xfrm>
            <a:off x="311700" y="1277800"/>
            <a:ext cx="8520600" cy="5007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1018"/>
              <a:buNone/>
            </a:pPr>
            <a:r>
              <a:rPr lang="en" sz="1690">
                <a:latin typeface="Playfair Display SemiBold"/>
                <a:ea typeface="Playfair Display SemiBold"/>
                <a:cs typeface="Playfair Display SemiBold"/>
                <a:sym typeface="Playfair Display SemiBold"/>
              </a:rPr>
              <a:t>Hunter Montalvo, Sneha Patel, Jocelyn Crum</a:t>
            </a:r>
            <a:endParaRPr sz="1690">
              <a:latin typeface="Playfair Display SemiBold"/>
              <a:ea typeface="Playfair Display SemiBold"/>
              <a:cs typeface="Playfair Display SemiBold"/>
              <a:sym typeface="Playfair Display SemiBold"/>
            </a:endParaRPr>
          </a:p>
        </p:txBody>
      </p:sp>
      <p:sp>
        <p:nvSpPr>
          <p:cNvPr id="56" name="Google Shape;56;p13"/>
          <p:cNvSpPr txBox="1"/>
          <p:nvPr/>
        </p:nvSpPr>
        <p:spPr>
          <a:xfrm>
            <a:off x="832425" y="1604850"/>
            <a:ext cx="391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u="sng">
                <a:solidFill>
                  <a:schemeClr val="hlink"/>
                </a:solidFill>
                <a:latin typeface="Playfair Display"/>
                <a:ea typeface="Playfair Display"/>
                <a:cs typeface="Playfair Display"/>
                <a:sym typeface="Playfair Display"/>
                <a:hlinkClick r:id="rId3"/>
              </a:rPr>
              <a:t>Github</a:t>
            </a:r>
            <a:endParaRPr>
              <a:solidFill>
                <a:schemeClr val="accent5"/>
              </a:solidFill>
              <a:latin typeface="Playfair Display"/>
              <a:ea typeface="Playfair Display"/>
              <a:cs typeface="Playfair Display"/>
              <a:sym typeface="Playfair Display"/>
            </a:endParaRPr>
          </a:p>
        </p:txBody>
      </p:sp>
      <p:sp>
        <p:nvSpPr>
          <p:cNvPr id="57" name="Google Shape;57;p13"/>
          <p:cNvSpPr txBox="1"/>
          <p:nvPr/>
        </p:nvSpPr>
        <p:spPr>
          <a:xfrm>
            <a:off x="4572000" y="2005038"/>
            <a:ext cx="3817200" cy="2134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1"/>
                </a:solidFill>
                <a:latin typeface="Playfair Display"/>
                <a:ea typeface="Playfair Display"/>
                <a:cs typeface="Playfair Display"/>
                <a:sym typeface="Playfair Display"/>
              </a:rPr>
              <a:t>GPIO:</a:t>
            </a:r>
            <a:endParaRPr>
              <a:solidFill>
                <a:schemeClr val="dk1"/>
              </a:solidFill>
              <a:latin typeface="Playfair Display"/>
              <a:ea typeface="Playfair Display"/>
              <a:cs typeface="Playfair Display"/>
              <a:sym typeface="Playfair Display"/>
            </a:endParaRPr>
          </a:p>
          <a:p>
            <a:pPr marL="457200" lvl="0" indent="-317500" algn="l" rtl="0">
              <a:lnSpc>
                <a:spcPct val="115000"/>
              </a:lnSpc>
              <a:spcBef>
                <a:spcPts val="0"/>
              </a:spcBef>
              <a:spcAft>
                <a:spcPts val="0"/>
              </a:spcAft>
              <a:buClr>
                <a:schemeClr val="dk1"/>
              </a:buClr>
              <a:buSzPts val="1400"/>
              <a:buFont typeface="Playfair Display"/>
              <a:buChar char="★"/>
            </a:pPr>
            <a:r>
              <a:rPr lang="en">
                <a:solidFill>
                  <a:schemeClr val="dk1"/>
                </a:solidFill>
                <a:latin typeface="Playfair Display"/>
                <a:ea typeface="Playfair Display"/>
                <a:cs typeface="Playfair Display"/>
                <a:sym typeface="Playfair Display"/>
              </a:rPr>
              <a:t> We used 2 sonic sensors and coded them to detect movement and objects between 17 and 25 cm from them which is where the head of the fly swatter will land. We then used stepper motor coupled with some 3d printed gears to make the swing of the swatter faster. </a:t>
            </a:r>
            <a:endParaRPr>
              <a:solidFill>
                <a:schemeClr val="dk1"/>
              </a:solidFill>
              <a:latin typeface="Playfair Display"/>
              <a:ea typeface="Playfair Display"/>
              <a:cs typeface="Playfair Display"/>
              <a:sym typeface="Playfair Display"/>
            </a:endParaRPr>
          </a:p>
        </p:txBody>
      </p:sp>
      <p:sp>
        <p:nvSpPr>
          <p:cNvPr id="58" name="Google Shape;58;p13"/>
          <p:cNvSpPr txBox="1"/>
          <p:nvPr/>
        </p:nvSpPr>
        <p:spPr>
          <a:xfrm>
            <a:off x="311700" y="2005050"/>
            <a:ext cx="3963900" cy="2015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
                <a:solidFill>
                  <a:schemeClr val="dk1"/>
                </a:solidFill>
                <a:latin typeface="Playfair Display SemiBold"/>
                <a:ea typeface="Playfair Display SemiBold"/>
                <a:cs typeface="Playfair Display SemiBold"/>
                <a:sym typeface="Playfair Display SemiBold"/>
              </a:rPr>
              <a:t>Goal:</a:t>
            </a:r>
            <a:endParaRPr>
              <a:solidFill>
                <a:schemeClr val="dk1"/>
              </a:solidFill>
              <a:latin typeface="Playfair Display SemiBold"/>
              <a:ea typeface="Playfair Display SemiBold"/>
              <a:cs typeface="Playfair Display SemiBold"/>
              <a:sym typeface="Playfair Display SemiBold"/>
            </a:endParaRPr>
          </a:p>
          <a:p>
            <a:pPr marL="457200" lvl="0" indent="-317500" algn="l" rtl="0">
              <a:lnSpc>
                <a:spcPct val="115000"/>
              </a:lnSpc>
              <a:spcBef>
                <a:spcPts val="1000"/>
              </a:spcBef>
              <a:spcAft>
                <a:spcPts val="0"/>
              </a:spcAft>
              <a:buClr>
                <a:schemeClr val="dk1"/>
              </a:buClr>
              <a:buSzPts val="1400"/>
              <a:buFont typeface="Playfair Display SemiBold"/>
              <a:buChar char="★"/>
            </a:pPr>
            <a:r>
              <a:rPr lang="en">
                <a:solidFill>
                  <a:schemeClr val="dk1"/>
                </a:solidFill>
                <a:latin typeface="Playfair Display SemiBold"/>
                <a:ea typeface="Playfair Display SemiBold"/>
                <a:cs typeface="Playfair Display SemiBold"/>
                <a:sym typeface="Playfair Display SemiBold"/>
              </a:rPr>
              <a:t>Our overall goal of the project was to make a fly swatter that would automatically detected a fly (or any other small object) in a given radius and immediately swing down, hitting the target. </a:t>
            </a:r>
            <a:endParaRPr>
              <a:solidFill>
                <a:schemeClr val="dk1"/>
              </a:solidFill>
              <a:latin typeface="Playfair Display SemiBold"/>
              <a:ea typeface="Playfair Display SemiBold"/>
              <a:cs typeface="Playfair Display SemiBold"/>
              <a:sym typeface="Playfair Display SemiBold"/>
            </a:endParaRPr>
          </a:p>
        </p:txBody>
      </p:sp>
      <p:sp>
        <p:nvSpPr>
          <p:cNvPr id="59" name="Google Shape;59;p13"/>
          <p:cNvSpPr txBox="1"/>
          <p:nvPr/>
        </p:nvSpPr>
        <p:spPr>
          <a:xfrm>
            <a:off x="5053950" y="1573825"/>
            <a:ext cx="317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Playfair Display"/>
                <a:ea typeface="Playfair Display"/>
                <a:cs typeface="Playfair Display"/>
                <a:sym typeface="Playfair Display"/>
              </a:rPr>
              <a:t>Timeline Link: </a:t>
            </a:r>
            <a:r>
              <a:rPr lang="en" u="sng">
                <a:solidFill>
                  <a:schemeClr val="hlink"/>
                </a:solidFill>
                <a:latin typeface="Playfair Display"/>
                <a:ea typeface="Playfair Display"/>
                <a:cs typeface="Playfair Display"/>
                <a:sym typeface="Playfair Display"/>
                <a:hlinkClick r:id="rId4"/>
              </a:rPr>
              <a:t>Gantt</a:t>
            </a:r>
            <a:endParaRPr>
              <a:solidFill>
                <a:schemeClr val="dk1"/>
              </a:solidFill>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layfair Display Black"/>
                <a:ea typeface="Playfair Display Black"/>
                <a:cs typeface="Playfair Display Black"/>
                <a:sym typeface="Playfair Display Black"/>
              </a:rPr>
              <a:t>Circuit Diagram </a:t>
            </a:r>
            <a:r>
              <a:rPr lang="en"/>
              <a:t> </a:t>
            </a:r>
            <a:endParaRPr/>
          </a:p>
        </p:txBody>
      </p:sp>
      <p:pic>
        <p:nvPicPr>
          <p:cNvPr id="65" name="Google Shape;65;p14"/>
          <p:cNvPicPr preferRelativeResize="0"/>
          <p:nvPr/>
        </p:nvPicPr>
        <p:blipFill rotWithShape="1">
          <a:blip r:embed="rId3">
            <a:alphaModFix/>
          </a:blip>
          <a:srcRect r="30035" b="16957"/>
          <a:stretch/>
        </p:blipFill>
        <p:spPr>
          <a:xfrm>
            <a:off x="4225050" y="94175"/>
            <a:ext cx="4093801" cy="4839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90425" y="469275"/>
            <a:ext cx="2992500" cy="11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20">
                <a:latin typeface="Playfair Display Black"/>
                <a:ea typeface="Playfair Display Black"/>
                <a:cs typeface="Playfair Display Black"/>
                <a:sym typeface="Playfair Display Black"/>
              </a:rPr>
              <a:t>If we had more time…</a:t>
            </a:r>
            <a:endParaRPr sz="2420">
              <a:latin typeface="Playfair Display Black"/>
              <a:ea typeface="Playfair Display Black"/>
              <a:cs typeface="Playfair Display Black"/>
              <a:sym typeface="Playfair Display Black"/>
            </a:endParaRPr>
          </a:p>
        </p:txBody>
      </p:sp>
      <p:sp>
        <p:nvSpPr>
          <p:cNvPr id="71" name="Google Shape;71;p15"/>
          <p:cNvSpPr txBox="1">
            <a:spLocks noGrp="1"/>
          </p:cNvSpPr>
          <p:nvPr>
            <p:ph type="body" idx="1"/>
          </p:nvPr>
        </p:nvSpPr>
        <p:spPr>
          <a:xfrm>
            <a:off x="534775" y="1480325"/>
            <a:ext cx="4136400" cy="3295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Playfair Display"/>
              <a:buChar char="★"/>
            </a:pPr>
            <a:r>
              <a:rPr lang="en">
                <a:latin typeface="Playfair Display"/>
                <a:ea typeface="Playfair Display"/>
                <a:cs typeface="Playfair Display"/>
                <a:sym typeface="Playfair Display"/>
              </a:rPr>
              <a:t>Use the laser to build housing for the motor and wiring</a:t>
            </a:r>
            <a:endParaRPr>
              <a:latin typeface="Playfair Display"/>
              <a:ea typeface="Playfair Display"/>
              <a:cs typeface="Playfair Display"/>
              <a:sym typeface="Playfair Display"/>
            </a:endParaRPr>
          </a:p>
          <a:p>
            <a:pPr marL="457200" lvl="0" indent="-342900" algn="l" rtl="0">
              <a:spcBef>
                <a:spcPts val="0"/>
              </a:spcBef>
              <a:spcAft>
                <a:spcPts val="0"/>
              </a:spcAft>
              <a:buSzPts val="1800"/>
              <a:buFont typeface="Playfair Display"/>
              <a:buChar char="★"/>
            </a:pPr>
            <a:r>
              <a:rPr lang="en">
                <a:latin typeface="Playfair Display"/>
                <a:ea typeface="Playfair Display"/>
                <a:cs typeface="Playfair Display"/>
                <a:sym typeface="Playfair Display"/>
              </a:rPr>
              <a:t>Make it so it swats backwards and forwards</a:t>
            </a:r>
            <a:endParaRPr>
              <a:latin typeface="Playfair Display"/>
              <a:ea typeface="Playfair Display"/>
              <a:cs typeface="Playfair Display"/>
              <a:sym typeface="Playfair Display"/>
            </a:endParaRPr>
          </a:p>
          <a:p>
            <a:pPr marL="457200" lvl="0" indent="-342900" algn="l" rtl="0">
              <a:spcBef>
                <a:spcPts val="0"/>
              </a:spcBef>
              <a:spcAft>
                <a:spcPts val="0"/>
              </a:spcAft>
              <a:buSzPts val="1800"/>
              <a:buFont typeface="Playfair Display"/>
              <a:buChar char="★"/>
            </a:pPr>
            <a:r>
              <a:rPr lang="en">
                <a:latin typeface="Playfair Display"/>
                <a:ea typeface="Playfair Display"/>
                <a:cs typeface="Playfair Display"/>
                <a:sym typeface="Playfair Display"/>
              </a:rPr>
              <a:t>Have it on a rotating 360 degree platform</a:t>
            </a:r>
            <a:endParaRPr>
              <a:latin typeface="Playfair Display"/>
              <a:ea typeface="Playfair Display"/>
              <a:cs typeface="Playfair Display"/>
              <a:sym typeface="Playfair Display"/>
            </a:endParaRPr>
          </a:p>
          <a:p>
            <a:pPr marL="457200" lvl="0" indent="-342900" algn="l" rtl="0">
              <a:spcBef>
                <a:spcPts val="0"/>
              </a:spcBef>
              <a:spcAft>
                <a:spcPts val="0"/>
              </a:spcAft>
              <a:buSzPts val="1800"/>
              <a:buFont typeface="Playfair Display"/>
              <a:buChar char="★"/>
            </a:pPr>
            <a:r>
              <a:rPr lang="en">
                <a:latin typeface="Playfair Display"/>
                <a:ea typeface="Playfair Display"/>
                <a:cs typeface="Playfair Display"/>
                <a:sym typeface="Playfair Display"/>
              </a:rPr>
              <a:t>Extend the range of detection and attach a larger DC motor and swatter. </a:t>
            </a:r>
            <a:endParaRPr>
              <a:latin typeface="Playfair Display"/>
              <a:ea typeface="Playfair Display"/>
              <a:cs typeface="Playfair Display"/>
              <a:sym typeface="Playfair Display"/>
            </a:endParaRPr>
          </a:p>
        </p:txBody>
      </p:sp>
      <p:sp>
        <p:nvSpPr>
          <p:cNvPr id="72" name="Google Shape;72;p15"/>
          <p:cNvSpPr txBox="1">
            <a:spLocks noGrp="1"/>
          </p:cNvSpPr>
          <p:nvPr>
            <p:ph type="title"/>
          </p:nvPr>
        </p:nvSpPr>
        <p:spPr>
          <a:xfrm>
            <a:off x="4428625" y="455175"/>
            <a:ext cx="2661300" cy="120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20">
                <a:latin typeface="Playfair Display Black"/>
                <a:ea typeface="Playfair Display Black"/>
                <a:cs typeface="Playfair Display Black"/>
                <a:sym typeface="Playfair Display Black"/>
              </a:rPr>
              <a:t>We learned…</a:t>
            </a:r>
            <a:endParaRPr sz="2620">
              <a:latin typeface="Playfair Display Black"/>
              <a:ea typeface="Playfair Display Black"/>
              <a:cs typeface="Playfair Display Black"/>
              <a:sym typeface="Playfair Display Black"/>
            </a:endParaRPr>
          </a:p>
        </p:txBody>
      </p:sp>
      <p:sp>
        <p:nvSpPr>
          <p:cNvPr id="73" name="Google Shape;73;p15"/>
          <p:cNvSpPr txBox="1">
            <a:spLocks noGrp="1"/>
          </p:cNvSpPr>
          <p:nvPr>
            <p:ph type="body" idx="1"/>
          </p:nvPr>
        </p:nvSpPr>
        <p:spPr>
          <a:xfrm>
            <a:off x="4784573" y="1440733"/>
            <a:ext cx="3678600" cy="3375000"/>
          </a:xfrm>
          <a:prstGeom prst="rect">
            <a:avLst/>
          </a:prstGeom>
        </p:spPr>
        <p:txBody>
          <a:bodyPr spcFirstLastPara="1" wrap="square" lIns="91425" tIns="91425" rIns="91425" bIns="91425" anchor="t" anchorCtr="0">
            <a:normAutofit fontScale="32500" lnSpcReduction="20000"/>
          </a:bodyPr>
          <a:lstStyle/>
          <a:p>
            <a:pPr marL="457200" lvl="0" indent="-340313" algn="l" rtl="0">
              <a:spcBef>
                <a:spcPts val="0"/>
              </a:spcBef>
              <a:spcAft>
                <a:spcPts val="0"/>
              </a:spcAft>
              <a:buSzPct val="100000"/>
              <a:buFont typeface="Playfair Display"/>
              <a:buChar char="★"/>
            </a:pPr>
            <a:r>
              <a:rPr lang="en" sz="5413">
                <a:latin typeface="Playfair Display"/>
                <a:ea typeface="Playfair Display"/>
                <a:cs typeface="Playfair Display"/>
                <a:sym typeface="Playfair Display"/>
              </a:rPr>
              <a:t>That we needed to change the code quite often to accommodate the real life variables. </a:t>
            </a:r>
            <a:endParaRPr sz="5413">
              <a:latin typeface="Playfair Display"/>
              <a:ea typeface="Playfair Display"/>
              <a:cs typeface="Playfair Display"/>
              <a:sym typeface="Playfair Display"/>
            </a:endParaRPr>
          </a:p>
          <a:p>
            <a:pPr marL="457200" lvl="0" indent="-340313" algn="l" rtl="0">
              <a:spcBef>
                <a:spcPts val="0"/>
              </a:spcBef>
              <a:spcAft>
                <a:spcPts val="0"/>
              </a:spcAft>
              <a:buSzPct val="100000"/>
              <a:buFont typeface="Playfair Display"/>
              <a:buChar char="★"/>
            </a:pPr>
            <a:r>
              <a:rPr lang="en" sz="5413">
                <a:latin typeface="Playfair Display"/>
                <a:ea typeface="Playfair Display"/>
                <a:cs typeface="Playfair Display"/>
                <a:sym typeface="Playfair Display"/>
              </a:rPr>
              <a:t>About the magic of a hot glue gun</a:t>
            </a:r>
            <a:endParaRPr sz="5413">
              <a:latin typeface="Playfair Display"/>
              <a:ea typeface="Playfair Display"/>
              <a:cs typeface="Playfair Display"/>
              <a:sym typeface="Playfair Display"/>
            </a:endParaRPr>
          </a:p>
          <a:p>
            <a:pPr marL="457200" lvl="0" indent="-340313" algn="l" rtl="0">
              <a:spcBef>
                <a:spcPts val="0"/>
              </a:spcBef>
              <a:spcAft>
                <a:spcPts val="0"/>
              </a:spcAft>
              <a:buSzPct val="100000"/>
              <a:buFont typeface="Playfair Display"/>
              <a:buChar char="★"/>
            </a:pPr>
            <a:r>
              <a:rPr lang="en" sz="5413">
                <a:latin typeface="Playfair Display"/>
                <a:ea typeface="Playfair Display"/>
                <a:cs typeface="Playfair Display"/>
                <a:sym typeface="Playfair Display"/>
              </a:rPr>
              <a:t>How to work and code as a group while still keeping everything organized and working</a:t>
            </a:r>
            <a:endParaRPr sz="5413">
              <a:latin typeface="Playfair Display"/>
              <a:ea typeface="Playfair Display"/>
              <a:cs typeface="Playfair Display"/>
              <a:sym typeface="Playfair Display"/>
            </a:endParaRPr>
          </a:p>
          <a:p>
            <a:pPr marL="457200" lvl="0" indent="-340313" algn="l" rtl="0">
              <a:spcBef>
                <a:spcPts val="0"/>
              </a:spcBef>
              <a:spcAft>
                <a:spcPts val="0"/>
              </a:spcAft>
              <a:buSzPct val="100000"/>
              <a:buFont typeface="Playfair Display"/>
              <a:buChar char="★"/>
            </a:pPr>
            <a:r>
              <a:rPr lang="en" sz="5413">
                <a:latin typeface="Playfair Display"/>
                <a:ea typeface="Playfair Display"/>
                <a:cs typeface="Playfair Display"/>
                <a:sym typeface="Playfair Display"/>
              </a:rPr>
              <a:t>How to use a 3d printer</a:t>
            </a:r>
            <a:endParaRPr sz="5413">
              <a:latin typeface="Playfair Display"/>
              <a:ea typeface="Playfair Display"/>
              <a:cs typeface="Playfair Display"/>
              <a:sym typeface="Playfair Display"/>
            </a:endParaRPr>
          </a:p>
          <a:p>
            <a:pPr marL="0" lvl="0" indent="0" algn="l" rtl="0">
              <a:spcBef>
                <a:spcPts val="1200"/>
              </a:spcBef>
              <a:spcAft>
                <a:spcPts val="1200"/>
              </a:spcAft>
              <a:buNone/>
            </a:pPr>
            <a:endParaRPr sz="1100">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layfair Display Black"/>
                <a:ea typeface="Playfair Display Black"/>
                <a:cs typeface="Playfair Display Black"/>
                <a:sym typeface="Playfair Display Black"/>
              </a:rPr>
              <a:t>Materials:</a:t>
            </a:r>
            <a:endParaRPr>
              <a:latin typeface="Playfair Display Black"/>
              <a:ea typeface="Playfair Display Black"/>
              <a:cs typeface="Playfair Display Black"/>
              <a:sym typeface="Playfair Display Black"/>
            </a:endParaRPr>
          </a:p>
        </p:txBody>
      </p:sp>
      <p:sp>
        <p:nvSpPr>
          <p:cNvPr id="79" name="Google Shape;79;p16"/>
          <p:cNvSpPr txBox="1">
            <a:spLocks noGrp="1"/>
          </p:cNvSpPr>
          <p:nvPr>
            <p:ph type="body" idx="1"/>
          </p:nvPr>
        </p:nvSpPr>
        <p:spPr>
          <a:xfrm>
            <a:off x="311700" y="1152475"/>
            <a:ext cx="8520600" cy="35055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Font typeface="Playfair Display SemiBold"/>
              <a:buChar char="●"/>
            </a:pPr>
            <a:r>
              <a:rPr lang="en" sz="2100" u="sng">
                <a:solidFill>
                  <a:schemeClr val="hlink"/>
                </a:solidFill>
                <a:latin typeface="Playfair Display SemiBold"/>
                <a:ea typeface="Playfair Display SemiBold"/>
                <a:cs typeface="Playfair Display SemiBold"/>
                <a:sym typeface="Playfair Display SemiBold"/>
                <a:hlinkClick r:id="rId3"/>
              </a:rPr>
              <a:t>Motor</a:t>
            </a:r>
            <a:endParaRPr sz="2100">
              <a:latin typeface="Playfair Display SemiBold"/>
              <a:ea typeface="Playfair Display SemiBold"/>
              <a:cs typeface="Playfair Display SemiBold"/>
              <a:sym typeface="Playfair Display SemiBold"/>
            </a:endParaRPr>
          </a:p>
          <a:p>
            <a:pPr marL="457200" lvl="0" indent="-361950" algn="l" rtl="0">
              <a:spcBef>
                <a:spcPts val="0"/>
              </a:spcBef>
              <a:spcAft>
                <a:spcPts val="0"/>
              </a:spcAft>
              <a:buSzPts val="2100"/>
              <a:buFont typeface="Playfair Display SemiBold"/>
              <a:buChar char="●"/>
            </a:pPr>
            <a:r>
              <a:rPr lang="en" sz="2100" u="sng">
                <a:solidFill>
                  <a:schemeClr val="hlink"/>
                </a:solidFill>
                <a:latin typeface="Playfair Display SemiBold"/>
                <a:ea typeface="Playfair Display SemiBold"/>
                <a:cs typeface="Playfair Display SemiBold"/>
                <a:sym typeface="Playfair Display SemiBold"/>
                <a:hlinkClick r:id="rId4"/>
              </a:rPr>
              <a:t>Swatter </a:t>
            </a:r>
            <a:endParaRPr sz="2100">
              <a:latin typeface="Playfair Display SemiBold"/>
              <a:ea typeface="Playfair Display SemiBold"/>
              <a:cs typeface="Playfair Display SemiBold"/>
              <a:sym typeface="Playfair Display SemiBold"/>
            </a:endParaRPr>
          </a:p>
          <a:p>
            <a:pPr marL="457200" lvl="0" indent="-361950" algn="l" rtl="0">
              <a:spcBef>
                <a:spcPts val="0"/>
              </a:spcBef>
              <a:spcAft>
                <a:spcPts val="0"/>
              </a:spcAft>
              <a:buSzPts val="2100"/>
              <a:buFont typeface="Playfair Display SemiBold"/>
              <a:buChar char="●"/>
            </a:pPr>
            <a:r>
              <a:rPr lang="en" sz="2100">
                <a:latin typeface="Playfair Display SemiBold"/>
                <a:ea typeface="Playfair Display SemiBold"/>
                <a:cs typeface="Playfair Display SemiBold"/>
                <a:sym typeface="Playfair Display SemiBold"/>
              </a:rPr>
              <a:t>Body + </a:t>
            </a:r>
            <a:r>
              <a:rPr lang="en" sz="2100" u="sng">
                <a:solidFill>
                  <a:schemeClr val="hlink"/>
                </a:solidFill>
                <a:latin typeface="Playfair Display SemiBold"/>
                <a:ea typeface="Playfair Display SemiBold"/>
                <a:cs typeface="Playfair Display SemiBold"/>
                <a:sym typeface="Playfair Display SemiBold"/>
                <a:hlinkClick r:id="rId5"/>
              </a:rPr>
              <a:t>gears </a:t>
            </a:r>
            <a:endParaRPr sz="2100">
              <a:latin typeface="Playfair Display SemiBold"/>
              <a:ea typeface="Playfair Display SemiBold"/>
              <a:cs typeface="Playfair Display SemiBold"/>
              <a:sym typeface="Playfair Display SemiBold"/>
            </a:endParaRPr>
          </a:p>
          <a:p>
            <a:pPr marL="457200" lvl="0" indent="-361950" algn="l" rtl="0">
              <a:spcBef>
                <a:spcPts val="0"/>
              </a:spcBef>
              <a:spcAft>
                <a:spcPts val="0"/>
              </a:spcAft>
              <a:buSzPts val="2100"/>
              <a:buFont typeface="Playfair Display SemiBold"/>
              <a:buChar char="●"/>
            </a:pPr>
            <a:r>
              <a:rPr lang="en" sz="2100">
                <a:latin typeface="Playfair Display SemiBold"/>
                <a:ea typeface="Playfair Display SemiBold"/>
                <a:cs typeface="Playfair Display SemiBold"/>
                <a:sym typeface="Playfair Display SemiBold"/>
              </a:rPr>
              <a:t>Raspberry Pi</a:t>
            </a:r>
            <a:endParaRPr sz="2100">
              <a:latin typeface="Playfair Display SemiBold"/>
              <a:ea typeface="Playfair Display SemiBold"/>
              <a:cs typeface="Playfair Display SemiBold"/>
              <a:sym typeface="Playfair Display SemiBold"/>
            </a:endParaRPr>
          </a:p>
          <a:p>
            <a:pPr marL="457200" lvl="0" indent="-361950" algn="l" rtl="0">
              <a:spcBef>
                <a:spcPts val="0"/>
              </a:spcBef>
              <a:spcAft>
                <a:spcPts val="0"/>
              </a:spcAft>
              <a:buSzPts val="2100"/>
              <a:buFont typeface="Playfair Display SemiBold"/>
              <a:buChar char="●"/>
            </a:pPr>
            <a:r>
              <a:rPr lang="en" sz="2100">
                <a:latin typeface="Playfair Display SemiBold"/>
                <a:ea typeface="Playfair Display SemiBold"/>
                <a:cs typeface="Playfair Display SemiBold"/>
                <a:sym typeface="Playfair Display SemiBold"/>
              </a:rPr>
              <a:t>2 sonic speakers</a:t>
            </a:r>
            <a:endParaRPr sz="2100">
              <a:latin typeface="Playfair Display SemiBold"/>
              <a:ea typeface="Playfair Display SemiBold"/>
              <a:cs typeface="Playfair Display SemiBold"/>
              <a:sym typeface="Playfair Display SemiBold"/>
            </a:endParaRPr>
          </a:p>
          <a:p>
            <a:pPr marL="457200" lvl="0" indent="-361950" algn="l" rtl="0">
              <a:spcBef>
                <a:spcPts val="0"/>
              </a:spcBef>
              <a:spcAft>
                <a:spcPts val="0"/>
              </a:spcAft>
              <a:buSzPts val="2100"/>
              <a:buFont typeface="Playfair Display SemiBold"/>
              <a:buChar char="●"/>
            </a:pPr>
            <a:r>
              <a:rPr lang="en" sz="2100">
                <a:latin typeface="Playfair Display SemiBold"/>
                <a:ea typeface="Playfair Display SemiBold"/>
                <a:cs typeface="Playfair Display SemiBold"/>
                <a:sym typeface="Playfair Display SemiBold"/>
              </a:rPr>
              <a:t>Wires, resistors, led light</a:t>
            </a:r>
            <a:endParaRPr sz="2100">
              <a:latin typeface="Playfair Display SemiBold"/>
              <a:ea typeface="Playfair Display SemiBold"/>
              <a:cs typeface="Playfair Display SemiBold"/>
              <a:sym typeface="Playfair Display SemiBold"/>
            </a:endParaRPr>
          </a:p>
          <a:p>
            <a:pPr marL="457200" lvl="0" indent="-361950" algn="l" rtl="0">
              <a:spcBef>
                <a:spcPts val="0"/>
              </a:spcBef>
              <a:spcAft>
                <a:spcPts val="0"/>
              </a:spcAft>
              <a:buSzPts val="2100"/>
              <a:buFont typeface="Playfair Display SemiBold"/>
              <a:buChar char="●"/>
            </a:pPr>
            <a:r>
              <a:rPr lang="en" sz="2100">
                <a:latin typeface="Playfair Display SemiBold"/>
                <a:ea typeface="Playfair Display SemiBold"/>
                <a:cs typeface="Playfair Display SemiBold"/>
                <a:sym typeface="Playfair Display SemiBold"/>
              </a:rPr>
              <a:t>LOTS of glue </a:t>
            </a:r>
            <a:endParaRPr sz="2100">
              <a:latin typeface="Playfair Display SemiBold"/>
              <a:ea typeface="Playfair Display SemiBold"/>
              <a:cs typeface="Playfair Display SemiBold"/>
              <a:sym typeface="Playfair Display SemiBold"/>
            </a:endParaRPr>
          </a:p>
          <a:p>
            <a:pPr marL="457200" lvl="0" indent="-361950" algn="l" rtl="0">
              <a:spcBef>
                <a:spcPts val="0"/>
              </a:spcBef>
              <a:spcAft>
                <a:spcPts val="0"/>
              </a:spcAft>
              <a:buSzPts val="2100"/>
              <a:buFont typeface="Playfair Display SemiBold"/>
              <a:buChar char="●"/>
            </a:pPr>
            <a:r>
              <a:rPr lang="en" sz="2100">
                <a:latin typeface="Playfair Display SemiBold"/>
                <a:ea typeface="Playfair Display SemiBold"/>
                <a:cs typeface="Playfair Display SemiBold"/>
                <a:sym typeface="Playfair Display SemiBold"/>
              </a:rPr>
              <a:t>LOTS of tape</a:t>
            </a:r>
            <a:endParaRPr sz="2100">
              <a:latin typeface="Playfair Display SemiBold"/>
              <a:ea typeface="Playfair Display SemiBold"/>
              <a:cs typeface="Playfair Display SemiBold"/>
              <a:sym typeface="Playfair Display SemiBold"/>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232</Words>
  <Application>Microsoft Macintosh PowerPoint</Application>
  <PresentationFormat>On-screen Show (16:9)</PresentationFormat>
  <Paragraphs>28</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Playfair Display</vt:lpstr>
      <vt:lpstr>Arial</vt:lpstr>
      <vt:lpstr>Playfair Display SemiBold</vt:lpstr>
      <vt:lpstr>Playfair Display Black</vt:lpstr>
      <vt:lpstr>Simple Dark</vt:lpstr>
      <vt:lpstr>Automatic fly swatter</vt:lpstr>
      <vt:lpstr>Circuit Diagram  </vt:lpstr>
      <vt:lpstr>If we had more time…</vt:lpstr>
      <vt:lpstr>Materials: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fly swatter</dc:title>
  <cp:lastModifiedBy>Sneha S. Patel</cp:lastModifiedBy>
  <cp:revision>1</cp:revision>
  <dcterms:modified xsi:type="dcterms:W3CDTF">2023-06-29T15:18:43Z</dcterms:modified>
</cp:coreProperties>
</file>