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95B"/>
    <a:srgbClr val="582C83"/>
    <a:srgbClr val="DC440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4671" autoAdjust="0"/>
  </p:normalViewPr>
  <p:slideViewPr>
    <p:cSldViewPr snapToGrid="0" snapToObjects="1" showGuides="1">
      <p:cViewPr>
        <p:scale>
          <a:sx n="99" d="100"/>
          <a:sy n="99" d="100"/>
        </p:scale>
        <p:origin x="-486" y="-102"/>
      </p:cViewPr>
      <p:guideLst>
        <p:guide orient="horz" pos="2265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59B9-AC66-496B-A09F-16DEC8FD152B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1336D-E951-458C-A46D-91077F915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66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A397C2-6C8D-0F4F-90C7-B6E4A4245D8C}" type="datetimeFigureOut">
              <a:rPr lang="en-US"/>
              <a:pPr>
                <a:defRPr/>
              </a:pPr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D987F9-3EAD-864F-A144-96431262C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7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 FC bg purple with 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051" y="2329314"/>
            <a:ext cx="7772400" cy="1825817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GB" dirty="0" smtClean="0"/>
              <a:t>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051" y="3741820"/>
            <a:ext cx="7042194" cy="1244065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</a:t>
            </a:r>
            <a:r>
              <a:rPr lang="en-GB" dirty="0" smtClean="0"/>
              <a:t>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0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bullet point add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5897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 smtClean="0"/>
              <a:t>HEADING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722595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10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392202" y="355600"/>
            <a:ext cx="1364448" cy="89245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50346"/>
            <a:ext cx="8299450" cy="4040751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9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88725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en-GB" dirty="0" smtClean="0"/>
              <a:t>OMMERCIAL SLIDE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722595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10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Commercial-in-confidence, subject to </a:t>
            </a:r>
            <a:r>
              <a:rPr lang="en-GB" dirty="0" err="1" smtClean="0"/>
              <a:t>contrac</a:t>
            </a:r>
            <a:r>
              <a:rPr lang="en-US" dirty="0" smtClean="0"/>
              <a:t>t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47143"/>
            <a:ext cx="8299450" cy="4040751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Salmon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7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937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1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937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0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841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87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" y="3187"/>
            <a:ext cx="9144000" cy="68580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937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92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937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52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FC bg purple with 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2627313" y="4951413"/>
            <a:ext cx="230505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9pPr>
          </a:lstStyle>
          <a:p>
            <a:r>
              <a:rPr lang="en-GB" sz="1000" b="1" dirty="0">
                <a:solidFill>
                  <a:srgbClr val="FFFFFF"/>
                </a:solidFill>
                <a:latin typeface="Arial" charset="0"/>
                <a:cs typeface="Arial" charset="0"/>
              </a:rPr>
              <a:t>Salmon Asia Pacific </a:t>
            </a: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(Pty Limited)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Level 1, 299 Elizabeth Street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Sydney NSW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Australia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2000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Tel: +61 (0)2 8251 0044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en-GB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395288" y="1773238"/>
            <a:ext cx="3240087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9pPr>
          </a:lstStyle>
          <a:p>
            <a:r>
              <a:rPr lang="en-GB" sz="1200" b="1">
                <a:solidFill>
                  <a:schemeClr val="bg1"/>
                </a:solidFill>
                <a:latin typeface="Arial" charset="0"/>
                <a:cs typeface="Arial" charset="0"/>
              </a:rPr>
              <a:t>Salmon Limited </a:t>
            </a:r>
            <a:br>
              <a:rPr lang="en-GB" sz="1200" b="1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  <a:t>64 Clarendon Road </a:t>
            </a:r>
            <a:b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  <a:t>Watford </a:t>
            </a:r>
            <a:b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  <a:t>Hertfordshire </a:t>
            </a:r>
            <a:b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  <a:t>WD17 1DA</a:t>
            </a:r>
          </a:p>
          <a:p>
            <a: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  <a:t>United Kingdom</a:t>
            </a:r>
          </a:p>
          <a:p>
            <a:endParaRPr lang="en-GB" sz="120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en-GB" sz="120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  <a:t>Tel:  +44 (0)1923 320 000 </a:t>
            </a:r>
            <a:b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  <a:t>www.salmon.com </a:t>
            </a:r>
            <a:b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>
                <a:solidFill>
                  <a:schemeClr val="bg1"/>
                </a:solidFill>
                <a:latin typeface="Arial" charset="0"/>
                <a:cs typeface="Arial" charset="0"/>
              </a:rPr>
              <a:t>@SalmonLtd</a:t>
            </a:r>
          </a:p>
        </p:txBody>
      </p: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5076825" y="4941888"/>
            <a:ext cx="26638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9pPr>
          </a:lstStyle>
          <a:p>
            <a:r>
              <a:rPr lang="en-GB" sz="1000" b="1">
                <a:solidFill>
                  <a:srgbClr val="FFFFFF"/>
                </a:solidFill>
                <a:latin typeface="Arial" charset="0"/>
                <a:cs typeface="Arial" charset="0"/>
              </a:rPr>
              <a:t>Salmon China Limited </a:t>
            </a:r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Tower A-2808</a:t>
            </a:r>
          </a:p>
          <a:p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Topland Building (</a:t>
            </a:r>
            <a:r>
              <a:rPr lang="ja-JP" altLang="en-US" sz="1000">
                <a:solidFill>
                  <a:srgbClr val="FFFFFF"/>
                </a:solidFill>
                <a:latin typeface="Arial" charset="0"/>
                <a:ea typeface="ＭＳ Ｐゴシック" charset="0"/>
              </a:rPr>
              <a:t>第三置业大厦</a:t>
            </a:r>
            <a:r>
              <a:rPr lang="en-US" altLang="ja-JP" sz="1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Sanyuanqiao</a:t>
            </a:r>
          </a:p>
          <a:p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Chaoyang District</a:t>
            </a:r>
          </a:p>
          <a:p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Beijing City 100028</a:t>
            </a:r>
          </a:p>
          <a:p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China</a:t>
            </a:r>
            <a:b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  <a:p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Tel: +86 (0)10 5822 0698</a:t>
            </a:r>
            <a:b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en-GB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395288" y="4941888"/>
            <a:ext cx="25019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000" b="1">
                <a:solidFill>
                  <a:srgbClr val="FFFFFF"/>
                </a:solidFill>
                <a:latin typeface="Arial" charset="0"/>
                <a:cs typeface="Arial" charset="0"/>
              </a:rPr>
              <a:t>Salmon North America</a:t>
            </a:r>
          </a:p>
          <a:p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The Chocolate Factory</a:t>
            </a:r>
            <a:b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636 11th Avenue</a:t>
            </a:r>
            <a:b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New York</a:t>
            </a:r>
            <a:b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NY 10036-2010</a:t>
            </a:r>
            <a:b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United States</a:t>
            </a:r>
            <a:b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en-GB" sz="100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r>
              <a:rPr lang="en-GB" sz="1000">
                <a:solidFill>
                  <a:srgbClr val="FFFFFF"/>
                </a:solidFill>
                <a:latin typeface="Arial" charset="0"/>
                <a:cs typeface="Arial" charset="0"/>
              </a:rPr>
              <a:t>Tel: +1 (646)577 6533</a:t>
            </a:r>
            <a:r>
              <a:rPr lang="en-GB" sz="1000">
                <a:solidFill>
                  <a:srgbClr val="FFFFFF"/>
                </a:solidFill>
                <a:latin typeface="Verdana" charset="0"/>
              </a:rPr>
              <a:t/>
            </a:r>
            <a:br>
              <a:rPr lang="en-GB" sz="1000">
                <a:solidFill>
                  <a:srgbClr val="FFFFFF"/>
                </a:solidFill>
                <a:latin typeface="Verdana" charset="0"/>
              </a:rPr>
            </a:br>
            <a:endParaRPr lang="en-GB" sz="1000">
              <a:solidFill>
                <a:srgbClr val="FFFFFF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10 x7.5 purple fishtai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8074"/>
            <a:ext cx="8229600" cy="1306812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6215" y="3766765"/>
            <a:ext cx="8229600" cy="1941022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r>
              <a:rPr lang="en-US" dirty="0" smtClean="0"/>
              <a:t>S</a:t>
            </a:r>
            <a:r>
              <a:rPr lang="en-GB" dirty="0" smtClean="0"/>
              <a:t>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4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10 x7.5 purple fishtai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1975" y="294253"/>
            <a:ext cx="1373188" cy="10271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04" y="3746867"/>
            <a:ext cx="7772400" cy="1431525"/>
          </a:xfrm>
        </p:spPr>
        <p:txBody>
          <a:bodyPr anchor="t"/>
          <a:lstStyle>
            <a:lvl1pPr algn="l">
              <a:defRPr sz="2800" b="0" cap="all">
                <a:solidFill>
                  <a:srgbClr val="582C83"/>
                </a:solidFill>
              </a:defRPr>
            </a:lvl1pPr>
          </a:lstStyle>
          <a:p>
            <a:r>
              <a:rPr lang="en-US" dirty="0" smtClean="0"/>
              <a:t>S</a:t>
            </a:r>
            <a:r>
              <a:rPr lang="en-GB" dirty="0" smtClean="0"/>
              <a:t>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733" y="2464067"/>
            <a:ext cx="7772400" cy="1090295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DC440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331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28875"/>
            <a:ext cx="8229600" cy="104465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 smtClean="0"/>
              <a:t>HEADING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709767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12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43792"/>
            <a:ext cx="8229600" cy="4136100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50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28875"/>
            <a:ext cx="8229600" cy="104465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 smtClean="0"/>
              <a:t>HEADING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7200" y="709767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14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47143"/>
            <a:ext cx="4001013" cy="3862387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 baseline="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 Text in two columns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708825" y="1447143"/>
            <a:ext cx="4006850" cy="3862387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 Text in two columns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3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out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38500"/>
            <a:ext cx="8229600" cy="1057478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 smtClean="0"/>
              <a:t>HEADING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7200" y="722595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2858" y="1434755"/>
            <a:ext cx="4054475" cy="3871912"/>
          </a:xfrm>
        </p:spPr>
        <p:txBody>
          <a:bodyPr/>
          <a:lstStyle>
            <a:lvl1pPr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Text in two columns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06108" y="1436035"/>
            <a:ext cx="4054475" cy="3871912"/>
          </a:xfrm>
        </p:spPr>
        <p:txBody>
          <a:bodyPr/>
          <a:lstStyle>
            <a:lvl1pPr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Text in two columns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48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bullet point no subti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9100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43068"/>
            <a:ext cx="8287350" cy="4332704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 Text     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09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bullet poin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85522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 smtClean="0"/>
              <a:t>HEADING</a:t>
            </a:r>
            <a:endParaRPr lang="en-US" dirty="0"/>
          </a:p>
        </p:txBody>
      </p:sp>
      <p:pic>
        <p:nvPicPr>
          <p:cNvPr id="9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7575" y="1447143"/>
            <a:ext cx="4001013" cy="3862387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 baseline="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 Text in two columns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708825" y="1447143"/>
            <a:ext cx="4006850" cy="3862387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 baseline="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 Text in two columns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59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out bullet point no subtil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8350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 smtClean="0"/>
              <a:t>HEADING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2858" y="1434755"/>
            <a:ext cx="4054475" cy="3871912"/>
          </a:xfrm>
        </p:spPr>
        <p:txBody>
          <a:bodyPr/>
          <a:lstStyle>
            <a:lvl1pPr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Text in two columns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06108" y="1436035"/>
            <a:ext cx="4054475" cy="3871912"/>
          </a:xfrm>
        </p:spPr>
        <p:txBody>
          <a:bodyPr/>
          <a:lstStyle>
            <a:lvl1pPr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 smtClean="0"/>
              <a:t>Text in two columns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66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85888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ADD TITLE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0557" y="3747594"/>
            <a:ext cx="8229600" cy="246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SUBTITLE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FFFFFF"/>
          </a:solidFill>
          <a:latin typeface="Arial"/>
          <a:ea typeface="Geneva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kern="1200">
          <a:solidFill>
            <a:schemeClr val="bg1"/>
          </a:solidFill>
          <a:latin typeface="Arial"/>
          <a:ea typeface="Geneva" charset="0"/>
          <a:cs typeface="Geneva" charset="0"/>
        </a:defRPr>
      </a:lvl1pPr>
      <a:lvl2pPr marL="45720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kern="1200">
          <a:solidFill>
            <a:schemeClr val="tx1"/>
          </a:solidFill>
          <a:latin typeface="Arial"/>
          <a:ea typeface="Geneva" charset="0"/>
          <a:cs typeface="+mn-cs"/>
        </a:defRPr>
      </a:lvl2pPr>
      <a:lvl3pPr marL="91440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400" kern="1200">
          <a:solidFill>
            <a:schemeClr val="tx1"/>
          </a:solidFill>
          <a:latin typeface="Arial"/>
          <a:ea typeface="Geneva" charset="0"/>
          <a:cs typeface="+mn-cs"/>
        </a:defRPr>
      </a:lvl3pPr>
      <a:lvl4pPr marL="137160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000" kern="1200">
          <a:solidFill>
            <a:schemeClr val="tx1"/>
          </a:solidFill>
          <a:latin typeface="Arial"/>
          <a:ea typeface="Geneva" charset="0"/>
          <a:cs typeface="+mn-cs"/>
        </a:defRPr>
      </a:lvl4pPr>
      <a:lvl5pPr marL="182880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000" kern="1200">
          <a:solidFill>
            <a:schemeClr val="tx1"/>
          </a:solidFill>
          <a:latin typeface="Arial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76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09" y="552400"/>
            <a:ext cx="1362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09" y="4329664"/>
            <a:ext cx="19907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09" y="2441559"/>
            <a:ext cx="1552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26319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blank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Judith Marshall</dc:creator>
  <cp:lastModifiedBy>Judith Marshall</cp:lastModifiedBy>
  <cp:revision>2</cp:revision>
  <dcterms:created xsi:type="dcterms:W3CDTF">2016-02-29T16:50:25Z</dcterms:created>
  <dcterms:modified xsi:type="dcterms:W3CDTF">2016-02-29T16:57:57Z</dcterms:modified>
</cp:coreProperties>
</file>