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bc4cc7d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bc4cc7d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bc4cc7d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bc4cc7d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707e2fa2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707e2fa2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11">
                <a:solidFill>
                  <a:srgbClr val="666666"/>
                </a:solidFill>
              </a:rPr>
              <a:t>CS 3546</a:t>
            </a:r>
            <a:endParaRPr sz="411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55">
                <a:solidFill>
                  <a:srgbClr val="666666"/>
                </a:solidFill>
              </a:rPr>
              <a:t>Introduction to Security Analytics</a:t>
            </a:r>
            <a:endParaRPr sz="4155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2">
                <a:solidFill>
                  <a:srgbClr val="000000"/>
                </a:solidFill>
              </a:rPr>
              <a:t>Lab 07: Extracting Keywords from Domain Name/Websites</a:t>
            </a:r>
            <a:endParaRPr sz="3444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54600"/>
            <a:ext cx="8520600" cy="12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Mir Mehedi A. Pritom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2">
                <a:solidFill>
                  <a:srgbClr val="666666"/>
                </a:solidFill>
              </a:rPr>
              <a:t>Department of Computer Science</a:t>
            </a:r>
            <a:endParaRPr sz="1982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125" y="80875"/>
            <a:ext cx="878824" cy="9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 your data set into your python file. Dataset is given in ASULearn as </a:t>
            </a:r>
            <a:r>
              <a:rPr b="1" lang="en" sz="20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inputurls.csv </a:t>
            </a: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[5 points]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2: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Choose a data structure to store the keywords you are creating (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using a python dictionary) [5 points]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3:</a:t>
            </a:r>
            <a:r>
              <a:rPr lang="e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Loop through the data, creating your keywords and storing them in your data structure (details with examples are provided in the sample code). [20 points]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4: During the looping tasks in (Task 3) create 2 columns in the original dataframe for corresponding (domain, keyword_list) for each url. [10 points]</a:t>
            </a:r>
            <a:endParaRPr sz="195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56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95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 Tuple structure: (url, domain, keywords_list)  </a:t>
            </a:r>
            <a:endParaRPr sz="195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5: </a:t>
            </a: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the loop is over you need to output your keyword list into a keywords_found.csv file and the updated dataframe (with 3 columns) in a outputurls_df.csv file (2 csv file will be produced). [20 points]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56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Keywords_found.csv will include all the keywords from all urls into 2 columns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Keyword, Count 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Also present a bar graph with the generated words and their corresponding counts</a:t>
            </a:r>
            <a:endParaRPr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