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bc4cc7d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bc4cc7d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d82d0e6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d82d0e6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bc4cc7d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bc4cc7d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d82d0e6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d82d0e6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707e2fa2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707e2fa2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11">
                <a:solidFill>
                  <a:srgbClr val="666666"/>
                </a:solidFill>
              </a:rPr>
              <a:t>CS 3546</a:t>
            </a:r>
            <a:endParaRPr sz="411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5">
                <a:solidFill>
                  <a:srgbClr val="666666"/>
                </a:solidFill>
              </a:rPr>
              <a:t>Introduction to Security Analytics</a:t>
            </a:r>
            <a:endParaRPr sz="4155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>
                <a:solidFill>
                  <a:srgbClr val="000000"/>
                </a:solidFill>
              </a:rPr>
              <a:t>Lab 08: DNS Study of </a:t>
            </a:r>
            <a:r>
              <a:rPr lang="en" sz="4422">
                <a:solidFill>
                  <a:srgbClr val="000000"/>
                </a:solidFill>
              </a:rPr>
              <a:t>Malicious</a:t>
            </a:r>
            <a:r>
              <a:rPr lang="en" sz="4422">
                <a:solidFill>
                  <a:srgbClr val="000000"/>
                </a:solidFill>
              </a:rPr>
              <a:t> Vs. Benign Domains</a:t>
            </a:r>
            <a:endParaRPr sz="3444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54600"/>
            <a:ext cx="8520600" cy="12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Mir Mehedi A. Pritom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2">
                <a:solidFill>
                  <a:srgbClr val="666666"/>
                </a:solidFill>
              </a:rPr>
              <a:t>Department of Computer Science</a:t>
            </a:r>
            <a:endParaRPr sz="1982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2023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125" y="80875"/>
            <a:ext cx="878824" cy="9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4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Tasks: Total 100 points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70200"/>
            <a:ext cx="85206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1.1: </a:t>
            </a:r>
            <a:r>
              <a:rPr lang="en" sz="17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 benign data: take the first 100 ranked websites from tranco list (tranco 1 million </a:t>
            </a:r>
            <a:r>
              <a:rPr lang="en" sz="17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uploaded</a:t>
            </a:r>
            <a:r>
              <a:rPr lang="en" sz="17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ASULearn Lab08 folder). [5 points]</a:t>
            </a:r>
            <a:endParaRPr sz="170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Task 1.2: </a:t>
            </a:r>
            <a:r>
              <a:rPr lang="en" sz="17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Load another benign data: take the first 100 ranked websites from majestic list (majestic 1 million uploaded in ASULearn Lab08 folder). [5 points]</a:t>
            </a:r>
            <a:endParaRPr sz="170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1.3: </a:t>
            </a:r>
            <a:r>
              <a:rPr lang="en" sz="17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 the malicious Phishing data: take 100 random phishing website domains from the “</a:t>
            </a:r>
            <a:r>
              <a:rPr lang="en" sz="1700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PhishTank-online-banking-phishing-urls-final.csv</a:t>
            </a:r>
            <a:r>
              <a:rPr lang="en" sz="17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(lab08 folder)  [5 points]</a:t>
            </a:r>
            <a:endParaRPr sz="170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1.4: </a:t>
            </a:r>
            <a:r>
              <a:rPr lang="en" sz="17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Load the malicious C&amp;C data: take the first 100 C&amp;C </a:t>
            </a:r>
            <a:r>
              <a:rPr lang="en" sz="1700">
                <a:solidFill>
                  <a:srgbClr val="FF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domains*</a:t>
            </a:r>
            <a:r>
              <a:rPr lang="en" sz="17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from the “</a:t>
            </a:r>
            <a:r>
              <a:rPr lang="en" sz="1700">
                <a:solidFill>
                  <a:schemeClr val="accent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c2-allmasterlist-high.csv</a:t>
            </a:r>
            <a:r>
              <a:rPr lang="en" sz="17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” (lab08 folder)  [5 points]</a:t>
            </a:r>
            <a:endParaRPr sz="170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Task 2:</a:t>
            </a: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Create a column with domain length for each domains. Now, make groups of domain lengths: 1-5, 6-10, 11-15, 16+ [10 points]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3: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Draw bar graphs (4 separate graphs) for benign majestic, benign tranco, phishing (malicious), and c&amp;c (malicious) domains, with counts of domains length groups. [Hint: x-axis: domain length groups as done in task 2, y-axis: counts] [20 points]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4:</a:t>
            </a: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average length of malicious domains larger than the average length of benign domains from the data? (Answer this based on finding from 2 benign groups and 2 </a:t>
            </a: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malicious</a:t>
            </a: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groups</a:t>
            </a: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[10 points]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000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81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Task 5: </a:t>
            </a:r>
            <a:r>
              <a:rPr lang="en" sz="181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Can you generate a column for digit counts in this domains? What is the avg/mean digit count for the 2 benign vs. 2 malicious domain groups?  [10 points]</a:t>
            </a:r>
            <a:endParaRPr sz="1811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61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11"/>
              <a:buFont typeface="Arial"/>
              <a:buChar char="●"/>
            </a:pPr>
            <a:r>
              <a:rPr lang="en" sz="181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E.g., domainabc123.com should have a digit count 3. </a:t>
            </a:r>
            <a:endParaRPr sz="1811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81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Task 6: </a:t>
            </a:r>
            <a:r>
              <a:rPr lang="en" sz="181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Can you generate a column for unique char counts for each domains? What is the avg/mean unique char count for the 2 benign vs. 2 malicious domain groups?  [10 points]</a:t>
            </a:r>
            <a:endParaRPr sz="1811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361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11"/>
              <a:buFont typeface="Arial"/>
              <a:buChar char="●"/>
            </a:pPr>
            <a:r>
              <a:rPr lang="en" sz="181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E.g., for domain “</a:t>
            </a:r>
            <a:r>
              <a:rPr lang="en" sz="1811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domainabc1</a:t>
            </a:r>
            <a:r>
              <a:rPr lang="en" sz="181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.com”, it should have a unique character count of 9 (d, o, m, a, i, n, b, c, 1). </a:t>
            </a:r>
            <a:r>
              <a:rPr b="1" lang="en" sz="1811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[do not include TLD part or dot characters]</a:t>
            </a:r>
            <a:endParaRPr b="1" sz="1811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811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Task 7:</a:t>
            </a:r>
            <a:r>
              <a:rPr lang="en" sz="19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Report top 3 TLD distribution in benign groups (in percentage %) vs. top 3 (if present) TLD distribution in Phishing groups (percents %), and top 3 TLD (if present) in C&amp;C domain groups. Is there any differences in the usage of TLDs among these groups? [20 points]</a:t>
            </a:r>
            <a:endParaRPr sz="19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Submit a pdf report of the code with outputs (Notebook pdf is fine)</a:t>
            </a:r>
            <a:endParaRPr b="1" sz="19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