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3cf391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43cf391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3cf391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3cf391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3cf391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3cf391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52572b1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52572b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52572b1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52572b1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52572b1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152572b1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152572b1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152572b1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83ff3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383ff3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3cf391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3cf391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3cf391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3cf391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Flight league comparison and season modeling for European soccer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Howard Mckeon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179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top 5 continued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0" y="787325"/>
            <a:ext cx="4477026" cy="40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137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comparison points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938" y="847025"/>
            <a:ext cx="4590124" cy="40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comparable differences in </a:t>
            </a:r>
            <a:r>
              <a:rPr lang="en"/>
              <a:t>competitiveness</a:t>
            </a:r>
            <a:r>
              <a:rPr lang="en"/>
              <a:t> between leagues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</a:t>
            </a:r>
            <a:r>
              <a:rPr lang="en"/>
              <a:t>advertisement pricing based on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a team’s season performance through modeling in each league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850" y="2581988"/>
            <a:ext cx="1740750" cy="18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875" y="2571750"/>
            <a:ext cx="2022900" cy="17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9344" y="2571741"/>
            <a:ext cx="1528775" cy="186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116825"/>
            <a:ext cx="85206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see league competitive differences through comparison 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093650"/>
            <a:ext cx="45654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Downloaded csv file that included season data for top flight leagues from understat.com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team in top flight league over last 6 years included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league data over the inspected years indicate a </a:t>
            </a:r>
            <a:r>
              <a:rPr b="1" lang="en">
                <a:solidFill>
                  <a:srgbClr val="0000FF"/>
                </a:solidFill>
              </a:rPr>
              <a:t>slight </a:t>
            </a:r>
            <a:r>
              <a:rPr b="1" lang="en">
                <a:solidFill>
                  <a:srgbClr val="0000FF"/>
                </a:solidFill>
              </a:rPr>
              <a:t>competitive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00FF"/>
                </a:solidFill>
              </a:rPr>
              <a:t>advantage</a:t>
            </a:r>
            <a:r>
              <a:rPr lang="en"/>
              <a:t> towards the Premier League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476" y="949850"/>
            <a:ext cx="3861526" cy="39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effectively model teams’ expected season outcomes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544025"/>
            <a:ext cx="85206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Built a model for one team in each league that placed in the top 5 of each year in the data we looked to predict wins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Found the most important variables were goals scored, expected points, expected goals, and expected points difference </a:t>
            </a:r>
            <a:r>
              <a:rPr b="1" lang="en" sz="2000">
                <a:solidFill>
                  <a:srgbClr val="0000FF"/>
                </a:solidFill>
              </a:rPr>
              <a:t>in every league</a:t>
            </a:r>
            <a:endParaRPr b="1"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 built a model for expected points in a season that </a:t>
            </a:r>
            <a:r>
              <a:rPr b="1" lang="en" sz="2000">
                <a:solidFill>
                  <a:srgbClr val="0000FF"/>
                </a:solidFill>
              </a:rPr>
              <a:t>output a team’s results with 83% accuracy. </a:t>
            </a:r>
            <a:endParaRPr b="1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Champions League data did not help with any findings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Champions league data from RBref.com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Looked at all statistics for a team in a champions league season over last 7 seasons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Champions </a:t>
            </a:r>
            <a:r>
              <a:rPr lang="en"/>
              <a:t>league</a:t>
            </a:r>
            <a:r>
              <a:rPr lang="en"/>
              <a:t> data was not extensive enough. </a:t>
            </a:r>
            <a:r>
              <a:rPr b="1" lang="en">
                <a:solidFill>
                  <a:srgbClr val="0000FF"/>
                </a:solidFill>
              </a:rPr>
              <a:t>It did not contribute any significant impact to our modeling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Champions </a:t>
            </a:r>
            <a:r>
              <a:rPr lang="en"/>
              <a:t>league</a:t>
            </a:r>
            <a:r>
              <a:rPr lang="en"/>
              <a:t> variables had no impact and were eventually pulled from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enough data </a:t>
            </a:r>
            <a:r>
              <a:rPr lang="en"/>
              <a:t>points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due to the team revolving aspect</a:t>
            </a:r>
            <a:r>
              <a:rPr lang="en"/>
              <a:t> of the competition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135525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further </a:t>
            </a:r>
            <a:r>
              <a:rPr lang="en"/>
              <a:t>improve</a:t>
            </a:r>
            <a:r>
              <a:rPr lang="en"/>
              <a:t> the model going forward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not enough data with top league teams in champions league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need to go further back in history to build up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predict champions league performance based on variables such as league, expected goals, and expected goals against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</a:t>
            </a:r>
            <a:r>
              <a:rPr b="1" lang="en">
                <a:solidFill>
                  <a:srgbClr val="0000FF"/>
                </a:solidFill>
              </a:rPr>
              <a:t>correlation and interaction between variables</a:t>
            </a:r>
            <a:r>
              <a:rPr lang="en"/>
              <a:t> for season statistics to build a more accurate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look at an</a:t>
            </a:r>
            <a:r>
              <a:rPr b="1" lang="en">
                <a:solidFill>
                  <a:srgbClr val="0000FF"/>
                </a:solidFill>
              </a:rPr>
              <a:t> individual player’s statistics and integrate all the individuals on one team </a:t>
            </a:r>
            <a:r>
              <a:rPr lang="en"/>
              <a:t>into the model’s </a:t>
            </a:r>
            <a:r>
              <a:rPr lang="en"/>
              <a:t>predictions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165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full league expected point plots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" y="847750"/>
            <a:ext cx="4060061" cy="40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261" y="847750"/>
            <a:ext cx="4012183" cy="4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17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league Expected points continued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851375"/>
            <a:ext cx="4081340" cy="40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69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top 5 expected points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75" y="824475"/>
            <a:ext cx="4080855" cy="406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955" y="824475"/>
            <a:ext cx="3978556" cy="406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