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  <p:sldMasterId id="2147483749" r:id="rId2"/>
  </p:sldMasterIdLst>
  <p:notesMasterIdLst>
    <p:notesMasterId r:id="rId16"/>
  </p:notesMasterIdLst>
  <p:sldIdLst>
    <p:sldId id="256" r:id="rId3"/>
    <p:sldId id="257" r:id="rId4"/>
    <p:sldId id="281" r:id="rId5"/>
    <p:sldId id="258" r:id="rId6"/>
    <p:sldId id="270" r:id="rId7"/>
    <p:sldId id="271" r:id="rId8"/>
    <p:sldId id="272" r:id="rId9"/>
    <p:sldId id="280" r:id="rId10"/>
    <p:sldId id="273" r:id="rId11"/>
    <p:sldId id="277" r:id="rId12"/>
    <p:sldId id="282" r:id="rId13"/>
    <p:sldId id="279" r:id="rId14"/>
    <p:sldId id="276" r:id="rId15"/>
  </p:sldIdLst>
  <p:sldSz cx="9144000" cy="5143500" type="screen16x9"/>
  <p:notesSz cx="6858000" cy="9144000"/>
  <p:embeddedFontLst>
    <p:embeddedFont>
      <p:font typeface="Trebuchet MS" pitchFamily="34" charset="0"/>
      <p:regular r:id="rId17"/>
      <p:bold r:id="rId18"/>
      <p:italic r:id="rId19"/>
      <p:boldItalic r:id="rId20"/>
    </p:embeddedFont>
    <p:embeddedFont>
      <p:font typeface="Georgia" pitchFamily="18" charset="0"/>
      <p:regular r:id="rId21"/>
      <p:bold r:id="rId22"/>
      <p:italic r:id="rId23"/>
      <p:boldItalic r:id="rId24"/>
    </p:embeddedFont>
    <p:embeddedFont>
      <p:font typeface="Questrial" charset="0"/>
      <p:regular r:id="rId25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390" y="4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91CD14-2448-4A6E-BD39-F0C44EDE2F82}" type="doc">
      <dgm:prSet loTypeId="urn:microsoft.com/office/officeart/2005/8/layout/process1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FCF8BF-79F2-400A-97AE-0047CA540B56}">
      <dgm:prSet phldrT="[Text]"/>
      <dgm:spPr/>
      <dgm:t>
        <a:bodyPr/>
        <a:lstStyle/>
        <a:p>
          <a:r>
            <a:rPr lang="en-US" dirty="0" smtClean="0"/>
            <a:t>Listen</a:t>
          </a:r>
          <a:endParaRPr lang="en-US" dirty="0"/>
        </a:p>
      </dgm:t>
    </dgm:pt>
    <dgm:pt modelId="{D9C068B3-8027-40A0-859E-F00DFF8B6DF4}" type="parTrans" cxnId="{7B8CE115-CAB2-4E43-A015-749B1D285213}">
      <dgm:prSet/>
      <dgm:spPr/>
      <dgm:t>
        <a:bodyPr/>
        <a:lstStyle/>
        <a:p>
          <a:endParaRPr lang="en-US"/>
        </a:p>
      </dgm:t>
    </dgm:pt>
    <dgm:pt modelId="{D5FB61B2-01C2-4723-8947-4399DF3A3EDB}" type="sibTrans" cxnId="{7B8CE115-CAB2-4E43-A015-749B1D285213}">
      <dgm:prSet/>
      <dgm:spPr/>
      <dgm:t>
        <a:bodyPr/>
        <a:lstStyle/>
        <a:p>
          <a:endParaRPr lang="en-US"/>
        </a:p>
      </dgm:t>
    </dgm:pt>
    <dgm:pt modelId="{D19E18A6-D65B-456E-B5D3-208087DDEB72}">
      <dgm:prSet phldrT="[Text]"/>
      <dgm:spPr/>
      <dgm:t>
        <a:bodyPr/>
        <a:lstStyle/>
        <a:p>
          <a:r>
            <a:rPr lang="en-US" dirty="0" smtClean="0"/>
            <a:t>Accept</a:t>
          </a:r>
          <a:endParaRPr lang="en-US" dirty="0"/>
        </a:p>
      </dgm:t>
    </dgm:pt>
    <dgm:pt modelId="{D03DCFD4-18E4-4D99-87A4-3E958E22F3F2}" type="parTrans" cxnId="{E8D50A24-E27E-4C5D-AB5E-DC534BF1A905}">
      <dgm:prSet/>
      <dgm:spPr/>
      <dgm:t>
        <a:bodyPr/>
        <a:lstStyle/>
        <a:p>
          <a:endParaRPr lang="en-US"/>
        </a:p>
      </dgm:t>
    </dgm:pt>
    <dgm:pt modelId="{76598AEC-F229-48E6-818E-466FDCB3233C}" type="sibTrans" cxnId="{E8D50A24-E27E-4C5D-AB5E-DC534BF1A905}">
      <dgm:prSet/>
      <dgm:spPr/>
      <dgm:t>
        <a:bodyPr/>
        <a:lstStyle/>
        <a:p>
          <a:endParaRPr lang="en-US"/>
        </a:p>
      </dgm:t>
    </dgm:pt>
    <dgm:pt modelId="{18CF8B28-1182-4A22-8D4C-F249A3350AE7}">
      <dgm:prSet phldrT="[Text]"/>
      <dgm:spPr/>
      <dgm:t>
        <a:bodyPr/>
        <a:lstStyle/>
        <a:p>
          <a:r>
            <a:rPr lang="en-US" dirty="0" smtClean="0"/>
            <a:t>Receive</a:t>
          </a:r>
          <a:endParaRPr lang="en-US" dirty="0"/>
        </a:p>
      </dgm:t>
    </dgm:pt>
    <dgm:pt modelId="{F147F1F4-160D-429E-8B4B-C950691D2A81}" type="parTrans" cxnId="{55FCC699-8303-4311-8E15-F10CD2AF20F6}">
      <dgm:prSet/>
      <dgm:spPr/>
      <dgm:t>
        <a:bodyPr/>
        <a:lstStyle/>
        <a:p>
          <a:endParaRPr lang="en-US"/>
        </a:p>
      </dgm:t>
    </dgm:pt>
    <dgm:pt modelId="{E17B3513-DADA-4D9D-904C-7C47428F3FE7}" type="sibTrans" cxnId="{55FCC699-8303-4311-8E15-F10CD2AF20F6}">
      <dgm:prSet/>
      <dgm:spPr/>
      <dgm:t>
        <a:bodyPr/>
        <a:lstStyle/>
        <a:p>
          <a:endParaRPr lang="en-US"/>
        </a:p>
      </dgm:t>
    </dgm:pt>
    <dgm:pt modelId="{A175987B-B141-40AB-AD8C-A4C45656FB1F}">
      <dgm:prSet phldrT="[Text]"/>
      <dgm:spPr/>
      <dgm:t>
        <a:bodyPr/>
        <a:lstStyle/>
        <a:p>
          <a:r>
            <a:rPr lang="en-US" dirty="0" err="1" smtClean="0"/>
            <a:t>Enhuff</a:t>
          </a:r>
          <a:endParaRPr lang="en-US" dirty="0" smtClean="0"/>
        </a:p>
        <a:p>
          <a:r>
            <a:rPr lang="en-US" dirty="0" err="1" smtClean="0"/>
            <a:t>Dehuff</a:t>
          </a:r>
          <a:endParaRPr lang="en-US" dirty="0"/>
        </a:p>
      </dgm:t>
    </dgm:pt>
    <dgm:pt modelId="{7E8E54CF-1CFD-40E7-B6B4-E2109B194B8B}" type="parTrans" cxnId="{06B84FA9-E7C6-444B-97D0-A4DDB506C131}">
      <dgm:prSet/>
      <dgm:spPr/>
      <dgm:t>
        <a:bodyPr/>
        <a:lstStyle/>
        <a:p>
          <a:endParaRPr lang="en-US"/>
        </a:p>
      </dgm:t>
    </dgm:pt>
    <dgm:pt modelId="{B13C78F3-A37E-4A82-AFD2-1C87C4D34B12}" type="sibTrans" cxnId="{06B84FA9-E7C6-444B-97D0-A4DDB506C131}">
      <dgm:prSet/>
      <dgm:spPr/>
      <dgm:t>
        <a:bodyPr/>
        <a:lstStyle/>
        <a:p>
          <a:endParaRPr lang="en-US"/>
        </a:p>
      </dgm:t>
    </dgm:pt>
    <dgm:pt modelId="{6D07C4DC-BA3A-4EFB-BE64-E5CFAF825832}">
      <dgm:prSet phldrT="[Text]"/>
      <dgm:spPr/>
      <dgm:t>
        <a:bodyPr/>
        <a:lstStyle/>
        <a:p>
          <a:r>
            <a:rPr lang="en-US" dirty="0" smtClean="0"/>
            <a:t>Send</a:t>
          </a:r>
          <a:endParaRPr lang="en-US" dirty="0"/>
        </a:p>
      </dgm:t>
    </dgm:pt>
    <dgm:pt modelId="{E5DE69C9-E969-4E46-B2EC-8BEBAC53413C}" type="parTrans" cxnId="{A4D0FBE9-BBD2-4F34-B9CF-95E12886A8ED}">
      <dgm:prSet/>
      <dgm:spPr/>
      <dgm:t>
        <a:bodyPr/>
        <a:lstStyle/>
        <a:p>
          <a:endParaRPr lang="en-US"/>
        </a:p>
      </dgm:t>
    </dgm:pt>
    <dgm:pt modelId="{1704234D-E5F8-4646-BDC9-18A867DF53E5}" type="sibTrans" cxnId="{A4D0FBE9-BBD2-4F34-B9CF-95E12886A8ED}">
      <dgm:prSet/>
      <dgm:spPr/>
      <dgm:t>
        <a:bodyPr/>
        <a:lstStyle/>
        <a:p>
          <a:endParaRPr lang="en-US"/>
        </a:p>
      </dgm:t>
    </dgm:pt>
    <dgm:pt modelId="{BD881854-6701-4F33-B210-493C57F850EB}">
      <dgm:prSet phldrT="[Text]"/>
      <dgm:spPr/>
      <dgm:t>
        <a:bodyPr/>
        <a:lstStyle/>
        <a:p>
          <a:r>
            <a:rPr lang="en-US" dirty="0" smtClean="0"/>
            <a:t>Close</a:t>
          </a:r>
          <a:endParaRPr lang="en-US" dirty="0"/>
        </a:p>
      </dgm:t>
    </dgm:pt>
    <dgm:pt modelId="{34E68F62-8251-48E1-B992-5CC0D78D998C}" type="parTrans" cxnId="{291EC268-325A-4133-810A-E9F8C52ADA37}">
      <dgm:prSet/>
      <dgm:spPr/>
      <dgm:t>
        <a:bodyPr/>
        <a:lstStyle/>
        <a:p>
          <a:endParaRPr lang="en-US"/>
        </a:p>
      </dgm:t>
    </dgm:pt>
    <dgm:pt modelId="{CE87D15B-7F22-4291-915C-85AE0C2CDD33}" type="sibTrans" cxnId="{291EC268-325A-4133-810A-E9F8C52ADA37}">
      <dgm:prSet/>
      <dgm:spPr/>
      <dgm:t>
        <a:bodyPr/>
        <a:lstStyle/>
        <a:p>
          <a:endParaRPr lang="en-US"/>
        </a:p>
      </dgm:t>
    </dgm:pt>
    <dgm:pt modelId="{A9B43EB3-0028-40B3-90CE-E6906715EF77}" type="pres">
      <dgm:prSet presAssocID="{6691CD14-2448-4A6E-BD39-F0C44EDE2F8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7567664-B413-4C47-AE6E-E2F2307978E1}" type="pres">
      <dgm:prSet presAssocID="{0FFCF8BF-79F2-400A-97AE-0047CA540B56}" presName="node" presStyleLbl="node1" presStyleIdx="0" presStyleCnt="6" custLinFactY="-90745" custLinFactNeighborX="14798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1EF64A-9655-430C-A8F8-C10F081A80AE}" type="pres">
      <dgm:prSet presAssocID="{D5FB61B2-01C2-4723-8947-4399DF3A3EDB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DCE3923-7D96-4282-8222-3F0E21E21EB3}" type="pres">
      <dgm:prSet presAssocID="{D5FB61B2-01C2-4723-8947-4399DF3A3EDB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22FB9E4E-B170-4086-B386-609B6DD0FDB0}" type="pres">
      <dgm:prSet presAssocID="{D19E18A6-D65B-456E-B5D3-208087DDEB72}" presName="node" presStyleLbl="node1" presStyleIdx="1" presStyleCnt="6" custLinFactNeighborX="-5372" custLinFactNeighborY="-236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9F5FA6-B43A-4049-B9CC-49538EBFC3A2}" type="pres">
      <dgm:prSet presAssocID="{76598AEC-F229-48E6-818E-466FDCB3233C}" presName="sibTrans" presStyleLbl="sibTrans2D1" presStyleIdx="1" presStyleCnt="5"/>
      <dgm:spPr/>
      <dgm:t>
        <a:bodyPr/>
        <a:lstStyle/>
        <a:p>
          <a:endParaRPr lang="en-US"/>
        </a:p>
      </dgm:t>
    </dgm:pt>
    <dgm:pt modelId="{CB164FE7-FF21-4B52-9B4B-3C12DE919711}" type="pres">
      <dgm:prSet presAssocID="{76598AEC-F229-48E6-818E-466FDCB3233C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9702DAC0-E58A-4882-9F96-096C8ACCD382}" type="pres">
      <dgm:prSet presAssocID="{18CF8B28-1182-4A22-8D4C-F249A3350AE7}" presName="node" presStyleLbl="node1" presStyleIdx="2" presStyleCnt="6" custLinFactNeighborX="-26982" custLinFactNeighborY="-221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EA4F9F-D3E0-47FA-A580-12240E016099}" type="pres">
      <dgm:prSet presAssocID="{E17B3513-DADA-4D9D-904C-7C47428F3FE7}" presName="sibTrans" presStyleLbl="sibTrans2D1" presStyleIdx="2" presStyleCnt="5"/>
      <dgm:spPr/>
      <dgm:t>
        <a:bodyPr/>
        <a:lstStyle/>
        <a:p>
          <a:endParaRPr lang="en-US"/>
        </a:p>
      </dgm:t>
    </dgm:pt>
    <dgm:pt modelId="{AC6B6CE8-B79A-419F-92B3-1446E9E0C425}" type="pres">
      <dgm:prSet presAssocID="{E17B3513-DADA-4D9D-904C-7C47428F3FE7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739E6195-06E3-43F9-B866-19C90EA8F886}" type="pres">
      <dgm:prSet presAssocID="{A175987B-B141-40AB-AD8C-A4C45656FB1F}" presName="node" presStyleLbl="node1" presStyleIdx="3" presStyleCnt="6" custLinFactY="-86451" custLinFactNeighborX="-56662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09CF75-50CD-4C1A-AA9C-72402611F3C5}" type="pres">
      <dgm:prSet presAssocID="{B13C78F3-A37E-4A82-AFD2-1C87C4D34B12}" presName="sibTrans" presStyleLbl="sibTrans2D1" presStyleIdx="3" presStyleCnt="5"/>
      <dgm:spPr/>
      <dgm:t>
        <a:bodyPr/>
        <a:lstStyle/>
        <a:p>
          <a:endParaRPr lang="en-US"/>
        </a:p>
      </dgm:t>
    </dgm:pt>
    <dgm:pt modelId="{496CCEBD-D9FE-4AF2-B553-DCCA192B14EF}" type="pres">
      <dgm:prSet presAssocID="{B13C78F3-A37E-4A82-AFD2-1C87C4D34B12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CB57D79F-9FB3-4C75-8D00-05110658A2E4}" type="pres">
      <dgm:prSet presAssocID="{6D07C4DC-BA3A-4EFB-BE64-E5CFAF825832}" presName="node" presStyleLbl="node1" presStyleIdx="4" presStyleCnt="6" custLinFactY="-86451" custLinFactNeighborX="-62035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745CEE-640E-4A2E-A0FD-075615754BB0}" type="pres">
      <dgm:prSet presAssocID="{1704234D-E5F8-4646-BDC9-18A867DF53E5}" presName="sibTrans" presStyleLbl="sibTrans2D1" presStyleIdx="4" presStyleCnt="5"/>
      <dgm:spPr/>
      <dgm:t>
        <a:bodyPr/>
        <a:lstStyle/>
        <a:p>
          <a:endParaRPr lang="en-US"/>
        </a:p>
      </dgm:t>
    </dgm:pt>
    <dgm:pt modelId="{59CB25FB-E8B0-48C9-A220-129764624A13}" type="pres">
      <dgm:prSet presAssocID="{1704234D-E5F8-4646-BDC9-18A867DF53E5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49C07823-D93A-4B17-B554-4E5610977AA2}" type="pres">
      <dgm:prSet presAssocID="{BD881854-6701-4F33-B210-493C57F850EB}" presName="node" presStyleLbl="node1" presStyleIdx="5" presStyleCnt="6" custLinFactY="-86451" custLinFactNeighborX="-67407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D50A24-E27E-4C5D-AB5E-DC534BF1A905}" srcId="{6691CD14-2448-4A6E-BD39-F0C44EDE2F82}" destId="{D19E18A6-D65B-456E-B5D3-208087DDEB72}" srcOrd="1" destOrd="0" parTransId="{D03DCFD4-18E4-4D99-87A4-3E958E22F3F2}" sibTransId="{76598AEC-F229-48E6-818E-466FDCB3233C}"/>
    <dgm:cxn modelId="{1F6BA5F1-547D-4FAE-A02B-34A0D4168927}" type="presOf" srcId="{D5FB61B2-01C2-4723-8947-4399DF3A3EDB}" destId="{8DCE3923-7D96-4282-8222-3F0E21E21EB3}" srcOrd="1" destOrd="0" presId="urn:microsoft.com/office/officeart/2005/8/layout/process1"/>
    <dgm:cxn modelId="{7B8CE115-CAB2-4E43-A015-749B1D285213}" srcId="{6691CD14-2448-4A6E-BD39-F0C44EDE2F82}" destId="{0FFCF8BF-79F2-400A-97AE-0047CA540B56}" srcOrd="0" destOrd="0" parTransId="{D9C068B3-8027-40A0-859E-F00DFF8B6DF4}" sibTransId="{D5FB61B2-01C2-4723-8947-4399DF3A3EDB}"/>
    <dgm:cxn modelId="{A98183CB-2538-460A-8304-215ABE33C7F6}" type="presOf" srcId="{76598AEC-F229-48E6-818E-466FDCB3233C}" destId="{CB164FE7-FF21-4B52-9B4B-3C12DE919711}" srcOrd="1" destOrd="0" presId="urn:microsoft.com/office/officeart/2005/8/layout/process1"/>
    <dgm:cxn modelId="{7617AC83-4701-48EF-96D2-9D5C7C155920}" type="presOf" srcId="{6691CD14-2448-4A6E-BD39-F0C44EDE2F82}" destId="{A9B43EB3-0028-40B3-90CE-E6906715EF77}" srcOrd="0" destOrd="0" presId="urn:microsoft.com/office/officeart/2005/8/layout/process1"/>
    <dgm:cxn modelId="{06B84FA9-E7C6-444B-97D0-A4DDB506C131}" srcId="{6691CD14-2448-4A6E-BD39-F0C44EDE2F82}" destId="{A175987B-B141-40AB-AD8C-A4C45656FB1F}" srcOrd="3" destOrd="0" parTransId="{7E8E54CF-1CFD-40E7-B6B4-E2109B194B8B}" sibTransId="{B13C78F3-A37E-4A82-AFD2-1C87C4D34B12}"/>
    <dgm:cxn modelId="{C0B49DC4-4342-4E51-822C-9A638129886E}" type="presOf" srcId="{B13C78F3-A37E-4A82-AFD2-1C87C4D34B12}" destId="{496CCEBD-D9FE-4AF2-B553-DCCA192B14EF}" srcOrd="1" destOrd="0" presId="urn:microsoft.com/office/officeart/2005/8/layout/process1"/>
    <dgm:cxn modelId="{09A8CC50-AD1A-4ED4-8FA1-7B661A5CEF23}" type="presOf" srcId="{D19E18A6-D65B-456E-B5D3-208087DDEB72}" destId="{22FB9E4E-B170-4086-B386-609B6DD0FDB0}" srcOrd="0" destOrd="0" presId="urn:microsoft.com/office/officeart/2005/8/layout/process1"/>
    <dgm:cxn modelId="{3DC907E5-28F8-400A-B524-EE5EEDFADFA8}" type="presOf" srcId="{76598AEC-F229-48E6-818E-466FDCB3233C}" destId="{BA9F5FA6-B43A-4049-B9CC-49538EBFC3A2}" srcOrd="0" destOrd="0" presId="urn:microsoft.com/office/officeart/2005/8/layout/process1"/>
    <dgm:cxn modelId="{523026FE-D77A-4DC6-9CFF-DA7543EC1275}" type="presOf" srcId="{D5FB61B2-01C2-4723-8947-4399DF3A3EDB}" destId="{3C1EF64A-9655-430C-A8F8-C10F081A80AE}" srcOrd="0" destOrd="0" presId="urn:microsoft.com/office/officeart/2005/8/layout/process1"/>
    <dgm:cxn modelId="{72EA8C3E-685F-4480-AACD-3BE444DF8E9F}" type="presOf" srcId="{A175987B-B141-40AB-AD8C-A4C45656FB1F}" destId="{739E6195-06E3-43F9-B866-19C90EA8F886}" srcOrd="0" destOrd="0" presId="urn:microsoft.com/office/officeart/2005/8/layout/process1"/>
    <dgm:cxn modelId="{8CC9B2B2-478A-4C75-A153-0F4997BD8D3A}" type="presOf" srcId="{0FFCF8BF-79F2-400A-97AE-0047CA540B56}" destId="{57567664-B413-4C47-AE6E-E2F2307978E1}" srcOrd="0" destOrd="0" presId="urn:microsoft.com/office/officeart/2005/8/layout/process1"/>
    <dgm:cxn modelId="{9CEE0114-0138-4270-A698-0BC1F6EBCD83}" type="presOf" srcId="{1704234D-E5F8-4646-BDC9-18A867DF53E5}" destId="{A7745CEE-640E-4A2E-A0FD-075615754BB0}" srcOrd="0" destOrd="0" presId="urn:microsoft.com/office/officeart/2005/8/layout/process1"/>
    <dgm:cxn modelId="{5F61FAD0-04BA-444E-AA2A-132AE9265F73}" type="presOf" srcId="{18CF8B28-1182-4A22-8D4C-F249A3350AE7}" destId="{9702DAC0-E58A-4882-9F96-096C8ACCD382}" srcOrd="0" destOrd="0" presId="urn:microsoft.com/office/officeart/2005/8/layout/process1"/>
    <dgm:cxn modelId="{291EC268-325A-4133-810A-E9F8C52ADA37}" srcId="{6691CD14-2448-4A6E-BD39-F0C44EDE2F82}" destId="{BD881854-6701-4F33-B210-493C57F850EB}" srcOrd="5" destOrd="0" parTransId="{34E68F62-8251-48E1-B992-5CC0D78D998C}" sibTransId="{CE87D15B-7F22-4291-915C-85AE0C2CDD33}"/>
    <dgm:cxn modelId="{A4D0FBE9-BBD2-4F34-B9CF-95E12886A8ED}" srcId="{6691CD14-2448-4A6E-BD39-F0C44EDE2F82}" destId="{6D07C4DC-BA3A-4EFB-BE64-E5CFAF825832}" srcOrd="4" destOrd="0" parTransId="{E5DE69C9-E969-4E46-B2EC-8BEBAC53413C}" sibTransId="{1704234D-E5F8-4646-BDC9-18A867DF53E5}"/>
    <dgm:cxn modelId="{7370A916-3908-4662-B5D8-18B7F875E9A2}" type="presOf" srcId="{BD881854-6701-4F33-B210-493C57F850EB}" destId="{49C07823-D93A-4B17-B554-4E5610977AA2}" srcOrd="0" destOrd="0" presId="urn:microsoft.com/office/officeart/2005/8/layout/process1"/>
    <dgm:cxn modelId="{6BEBD245-41FB-4426-82E7-AE55659E31BC}" type="presOf" srcId="{E17B3513-DADA-4D9D-904C-7C47428F3FE7}" destId="{AC6B6CE8-B79A-419F-92B3-1446E9E0C425}" srcOrd="1" destOrd="0" presId="urn:microsoft.com/office/officeart/2005/8/layout/process1"/>
    <dgm:cxn modelId="{2346A642-C41B-41CA-85B3-8ACBFF6BA971}" type="presOf" srcId="{1704234D-E5F8-4646-BDC9-18A867DF53E5}" destId="{59CB25FB-E8B0-48C9-A220-129764624A13}" srcOrd="1" destOrd="0" presId="urn:microsoft.com/office/officeart/2005/8/layout/process1"/>
    <dgm:cxn modelId="{0DCDC6E7-9DAD-4CC3-AF63-9DAB5C96BB30}" type="presOf" srcId="{B13C78F3-A37E-4A82-AFD2-1C87C4D34B12}" destId="{7409CF75-50CD-4C1A-AA9C-72402611F3C5}" srcOrd="0" destOrd="0" presId="urn:microsoft.com/office/officeart/2005/8/layout/process1"/>
    <dgm:cxn modelId="{AC67DA3D-7994-4C43-95D4-E17305557DA3}" type="presOf" srcId="{6D07C4DC-BA3A-4EFB-BE64-E5CFAF825832}" destId="{CB57D79F-9FB3-4C75-8D00-05110658A2E4}" srcOrd="0" destOrd="0" presId="urn:microsoft.com/office/officeart/2005/8/layout/process1"/>
    <dgm:cxn modelId="{3258EF86-2DAA-49EB-8779-D76BD7C516A6}" type="presOf" srcId="{E17B3513-DADA-4D9D-904C-7C47428F3FE7}" destId="{76EA4F9F-D3E0-47FA-A580-12240E016099}" srcOrd="0" destOrd="0" presId="urn:microsoft.com/office/officeart/2005/8/layout/process1"/>
    <dgm:cxn modelId="{55FCC699-8303-4311-8E15-F10CD2AF20F6}" srcId="{6691CD14-2448-4A6E-BD39-F0C44EDE2F82}" destId="{18CF8B28-1182-4A22-8D4C-F249A3350AE7}" srcOrd="2" destOrd="0" parTransId="{F147F1F4-160D-429E-8B4B-C950691D2A81}" sibTransId="{E17B3513-DADA-4D9D-904C-7C47428F3FE7}"/>
    <dgm:cxn modelId="{D9C7C081-5371-498F-8EB6-0CD2C71CC810}" type="presParOf" srcId="{A9B43EB3-0028-40B3-90CE-E6906715EF77}" destId="{57567664-B413-4C47-AE6E-E2F2307978E1}" srcOrd="0" destOrd="0" presId="urn:microsoft.com/office/officeart/2005/8/layout/process1"/>
    <dgm:cxn modelId="{8652F428-B3E4-48F7-8A32-32D15C3FBFA0}" type="presParOf" srcId="{A9B43EB3-0028-40B3-90CE-E6906715EF77}" destId="{3C1EF64A-9655-430C-A8F8-C10F081A80AE}" srcOrd="1" destOrd="0" presId="urn:microsoft.com/office/officeart/2005/8/layout/process1"/>
    <dgm:cxn modelId="{D456F717-BF04-4762-9945-DF97DC1F9B90}" type="presParOf" srcId="{3C1EF64A-9655-430C-A8F8-C10F081A80AE}" destId="{8DCE3923-7D96-4282-8222-3F0E21E21EB3}" srcOrd="0" destOrd="0" presId="urn:microsoft.com/office/officeart/2005/8/layout/process1"/>
    <dgm:cxn modelId="{1FBFCABF-E95A-4526-9887-82776821E8C5}" type="presParOf" srcId="{A9B43EB3-0028-40B3-90CE-E6906715EF77}" destId="{22FB9E4E-B170-4086-B386-609B6DD0FDB0}" srcOrd="2" destOrd="0" presId="urn:microsoft.com/office/officeart/2005/8/layout/process1"/>
    <dgm:cxn modelId="{98B322C3-BD0D-48C2-A999-A9B774A8385E}" type="presParOf" srcId="{A9B43EB3-0028-40B3-90CE-E6906715EF77}" destId="{BA9F5FA6-B43A-4049-B9CC-49538EBFC3A2}" srcOrd="3" destOrd="0" presId="urn:microsoft.com/office/officeart/2005/8/layout/process1"/>
    <dgm:cxn modelId="{1D2FB536-6EC4-4173-A943-3F321B6F9E8D}" type="presParOf" srcId="{BA9F5FA6-B43A-4049-B9CC-49538EBFC3A2}" destId="{CB164FE7-FF21-4B52-9B4B-3C12DE919711}" srcOrd="0" destOrd="0" presId="urn:microsoft.com/office/officeart/2005/8/layout/process1"/>
    <dgm:cxn modelId="{82123084-7F79-4C8D-8F53-3D50AE8057A1}" type="presParOf" srcId="{A9B43EB3-0028-40B3-90CE-E6906715EF77}" destId="{9702DAC0-E58A-4882-9F96-096C8ACCD382}" srcOrd="4" destOrd="0" presId="urn:microsoft.com/office/officeart/2005/8/layout/process1"/>
    <dgm:cxn modelId="{54137315-17BC-4522-A73A-6DA5B42139F0}" type="presParOf" srcId="{A9B43EB3-0028-40B3-90CE-E6906715EF77}" destId="{76EA4F9F-D3E0-47FA-A580-12240E016099}" srcOrd="5" destOrd="0" presId="urn:microsoft.com/office/officeart/2005/8/layout/process1"/>
    <dgm:cxn modelId="{22A836C5-EA38-468A-8095-3195574C8CF1}" type="presParOf" srcId="{76EA4F9F-D3E0-47FA-A580-12240E016099}" destId="{AC6B6CE8-B79A-419F-92B3-1446E9E0C425}" srcOrd="0" destOrd="0" presId="urn:microsoft.com/office/officeart/2005/8/layout/process1"/>
    <dgm:cxn modelId="{E0F68F58-F1A1-4B7D-B385-475811FF9289}" type="presParOf" srcId="{A9B43EB3-0028-40B3-90CE-E6906715EF77}" destId="{739E6195-06E3-43F9-B866-19C90EA8F886}" srcOrd="6" destOrd="0" presId="urn:microsoft.com/office/officeart/2005/8/layout/process1"/>
    <dgm:cxn modelId="{5CC6AA0E-21FE-48BD-952B-FE14990DE734}" type="presParOf" srcId="{A9B43EB3-0028-40B3-90CE-E6906715EF77}" destId="{7409CF75-50CD-4C1A-AA9C-72402611F3C5}" srcOrd="7" destOrd="0" presId="urn:microsoft.com/office/officeart/2005/8/layout/process1"/>
    <dgm:cxn modelId="{1905DA3B-85AF-4707-A346-110A8C694109}" type="presParOf" srcId="{7409CF75-50CD-4C1A-AA9C-72402611F3C5}" destId="{496CCEBD-D9FE-4AF2-B553-DCCA192B14EF}" srcOrd="0" destOrd="0" presId="urn:microsoft.com/office/officeart/2005/8/layout/process1"/>
    <dgm:cxn modelId="{FBC31A8F-CB05-4174-849F-A33C8A23A5E5}" type="presParOf" srcId="{A9B43EB3-0028-40B3-90CE-E6906715EF77}" destId="{CB57D79F-9FB3-4C75-8D00-05110658A2E4}" srcOrd="8" destOrd="0" presId="urn:microsoft.com/office/officeart/2005/8/layout/process1"/>
    <dgm:cxn modelId="{8095CD9C-8700-4D0A-9E08-3868D0586758}" type="presParOf" srcId="{A9B43EB3-0028-40B3-90CE-E6906715EF77}" destId="{A7745CEE-640E-4A2E-A0FD-075615754BB0}" srcOrd="9" destOrd="0" presId="urn:microsoft.com/office/officeart/2005/8/layout/process1"/>
    <dgm:cxn modelId="{7A44BBF4-1D90-4D7F-9959-A1E889F762BF}" type="presParOf" srcId="{A7745CEE-640E-4A2E-A0FD-075615754BB0}" destId="{59CB25FB-E8B0-48C9-A220-129764624A13}" srcOrd="0" destOrd="0" presId="urn:microsoft.com/office/officeart/2005/8/layout/process1"/>
    <dgm:cxn modelId="{D83C9F21-A0B2-46A7-BAB6-D4A8B08AAE85}" type="presParOf" srcId="{A9B43EB3-0028-40B3-90CE-E6906715EF77}" destId="{49C07823-D93A-4B17-B554-4E5610977AA2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91CD14-2448-4A6E-BD39-F0C44EDE2F82}" type="doc">
      <dgm:prSet loTypeId="urn:microsoft.com/office/officeart/2005/8/layout/process1" loCatId="process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FFCF8BF-79F2-400A-97AE-0047CA540B56}">
      <dgm:prSet phldrT="[Text]"/>
      <dgm:spPr/>
      <dgm:t>
        <a:bodyPr/>
        <a:lstStyle/>
        <a:p>
          <a:r>
            <a:rPr lang="en-US" dirty="0" smtClean="0"/>
            <a:t>Connect</a:t>
          </a:r>
          <a:endParaRPr lang="en-US" dirty="0"/>
        </a:p>
      </dgm:t>
    </dgm:pt>
    <dgm:pt modelId="{D9C068B3-8027-40A0-859E-F00DFF8B6DF4}" type="parTrans" cxnId="{7B8CE115-CAB2-4E43-A015-749B1D285213}">
      <dgm:prSet/>
      <dgm:spPr/>
      <dgm:t>
        <a:bodyPr/>
        <a:lstStyle/>
        <a:p>
          <a:endParaRPr lang="en-US"/>
        </a:p>
      </dgm:t>
    </dgm:pt>
    <dgm:pt modelId="{D5FB61B2-01C2-4723-8947-4399DF3A3EDB}" type="sibTrans" cxnId="{7B8CE115-CAB2-4E43-A015-749B1D285213}">
      <dgm:prSet/>
      <dgm:spPr/>
      <dgm:t>
        <a:bodyPr/>
        <a:lstStyle/>
        <a:p>
          <a:endParaRPr lang="en-US"/>
        </a:p>
      </dgm:t>
    </dgm:pt>
    <dgm:pt modelId="{D19E18A6-D65B-456E-B5D3-208087DDEB72}">
      <dgm:prSet phldrT="[Text]"/>
      <dgm:spPr/>
      <dgm:t>
        <a:bodyPr/>
        <a:lstStyle/>
        <a:p>
          <a:r>
            <a:rPr lang="en-US" dirty="0" smtClean="0"/>
            <a:t>Send</a:t>
          </a:r>
          <a:endParaRPr lang="en-US" dirty="0"/>
        </a:p>
      </dgm:t>
    </dgm:pt>
    <dgm:pt modelId="{D03DCFD4-18E4-4D99-87A4-3E958E22F3F2}" type="parTrans" cxnId="{E8D50A24-E27E-4C5D-AB5E-DC534BF1A905}">
      <dgm:prSet/>
      <dgm:spPr/>
      <dgm:t>
        <a:bodyPr/>
        <a:lstStyle/>
        <a:p>
          <a:endParaRPr lang="en-US"/>
        </a:p>
      </dgm:t>
    </dgm:pt>
    <dgm:pt modelId="{76598AEC-F229-48E6-818E-466FDCB3233C}" type="sibTrans" cxnId="{E8D50A24-E27E-4C5D-AB5E-DC534BF1A905}">
      <dgm:prSet/>
      <dgm:spPr/>
      <dgm:t>
        <a:bodyPr/>
        <a:lstStyle/>
        <a:p>
          <a:endParaRPr lang="en-US"/>
        </a:p>
      </dgm:t>
    </dgm:pt>
    <dgm:pt modelId="{18CF8B28-1182-4A22-8D4C-F249A3350AE7}">
      <dgm:prSet phldrT="[Text]"/>
      <dgm:spPr/>
      <dgm:t>
        <a:bodyPr/>
        <a:lstStyle/>
        <a:p>
          <a:r>
            <a:rPr lang="en-US" dirty="0" smtClean="0"/>
            <a:t>Receive</a:t>
          </a:r>
          <a:endParaRPr lang="en-US" dirty="0"/>
        </a:p>
      </dgm:t>
    </dgm:pt>
    <dgm:pt modelId="{F147F1F4-160D-429E-8B4B-C950691D2A81}" type="parTrans" cxnId="{55FCC699-8303-4311-8E15-F10CD2AF20F6}">
      <dgm:prSet/>
      <dgm:spPr/>
      <dgm:t>
        <a:bodyPr/>
        <a:lstStyle/>
        <a:p>
          <a:endParaRPr lang="en-US"/>
        </a:p>
      </dgm:t>
    </dgm:pt>
    <dgm:pt modelId="{E17B3513-DADA-4D9D-904C-7C47428F3FE7}" type="sibTrans" cxnId="{55FCC699-8303-4311-8E15-F10CD2AF20F6}">
      <dgm:prSet/>
      <dgm:spPr/>
      <dgm:t>
        <a:bodyPr/>
        <a:lstStyle/>
        <a:p>
          <a:endParaRPr lang="en-US"/>
        </a:p>
      </dgm:t>
    </dgm:pt>
    <dgm:pt modelId="{BD881854-6701-4F33-B210-493C57F850EB}">
      <dgm:prSet phldrT="[Text]"/>
      <dgm:spPr/>
      <dgm:t>
        <a:bodyPr/>
        <a:lstStyle/>
        <a:p>
          <a:r>
            <a:rPr lang="en-US" dirty="0" smtClean="0"/>
            <a:t>Close</a:t>
          </a:r>
          <a:endParaRPr lang="en-US" dirty="0"/>
        </a:p>
      </dgm:t>
    </dgm:pt>
    <dgm:pt modelId="{34E68F62-8251-48E1-B992-5CC0D78D998C}" type="parTrans" cxnId="{291EC268-325A-4133-810A-E9F8C52ADA37}">
      <dgm:prSet/>
      <dgm:spPr/>
      <dgm:t>
        <a:bodyPr/>
        <a:lstStyle/>
        <a:p>
          <a:endParaRPr lang="en-US"/>
        </a:p>
      </dgm:t>
    </dgm:pt>
    <dgm:pt modelId="{CE87D15B-7F22-4291-915C-85AE0C2CDD33}" type="sibTrans" cxnId="{291EC268-325A-4133-810A-E9F8C52ADA37}">
      <dgm:prSet/>
      <dgm:spPr/>
      <dgm:t>
        <a:bodyPr/>
        <a:lstStyle/>
        <a:p>
          <a:endParaRPr lang="en-US"/>
        </a:p>
      </dgm:t>
    </dgm:pt>
    <dgm:pt modelId="{A9B43EB3-0028-40B3-90CE-E6906715EF77}" type="pres">
      <dgm:prSet presAssocID="{6691CD14-2448-4A6E-BD39-F0C44EDE2F8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7567664-B413-4C47-AE6E-E2F2307978E1}" type="pres">
      <dgm:prSet presAssocID="{0FFCF8BF-79F2-400A-97AE-0047CA540B56}" presName="node" presStyleLbl="node1" presStyleIdx="0" presStyleCnt="4" custLinFactY="-90745" custLinFactNeighborX="14798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1EF64A-9655-430C-A8F8-C10F081A80AE}" type="pres">
      <dgm:prSet presAssocID="{D5FB61B2-01C2-4723-8947-4399DF3A3EDB}" presName="sibTrans" presStyleLbl="sibTrans2D1" presStyleIdx="0" presStyleCnt="3"/>
      <dgm:spPr/>
      <dgm:t>
        <a:bodyPr/>
        <a:lstStyle/>
        <a:p>
          <a:endParaRPr lang="en-US"/>
        </a:p>
      </dgm:t>
    </dgm:pt>
    <dgm:pt modelId="{8DCE3923-7D96-4282-8222-3F0E21E21EB3}" type="pres">
      <dgm:prSet presAssocID="{D5FB61B2-01C2-4723-8947-4399DF3A3EDB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22FB9E4E-B170-4086-B386-609B6DD0FDB0}" type="pres">
      <dgm:prSet presAssocID="{D19E18A6-D65B-456E-B5D3-208087DDEB72}" presName="node" presStyleLbl="node1" presStyleIdx="1" presStyleCnt="4" custLinFactNeighborX="8364" custLinFactNeighborY="-297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9F5FA6-B43A-4049-B9CC-49538EBFC3A2}" type="pres">
      <dgm:prSet presAssocID="{76598AEC-F229-48E6-818E-466FDCB3233C}" presName="sibTrans" presStyleLbl="sibTrans2D1" presStyleIdx="1" presStyleCnt="3"/>
      <dgm:spPr/>
      <dgm:t>
        <a:bodyPr/>
        <a:lstStyle/>
        <a:p>
          <a:endParaRPr lang="en-US"/>
        </a:p>
      </dgm:t>
    </dgm:pt>
    <dgm:pt modelId="{CB164FE7-FF21-4B52-9B4B-3C12DE919711}" type="pres">
      <dgm:prSet presAssocID="{76598AEC-F229-48E6-818E-466FDCB3233C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9702DAC0-E58A-4882-9F96-096C8ACCD382}" type="pres">
      <dgm:prSet presAssocID="{18CF8B28-1182-4A22-8D4C-F249A3350AE7}" presName="node" presStyleLbl="node1" presStyleIdx="2" presStyleCnt="4" custLinFactNeighborX="2345" custLinFactNeighborY="-297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EA4F9F-D3E0-47FA-A580-12240E016099}" type="pres">
      <dgm:prSet presAssocID="{E17B3513-DADA-4D9D-904C-7C47428F3FE7}" presName="sibTrans" presStyleLbl="sibTrans2D1" presStyleIdx="2" presStyleCnt="3"/>
      <dgm:spPr/>
      <dgm:t>
        <a:bodyPr/>
        <a:lstStyle/>
        <a:p>
          <a:endParaRPr lang="en-US"/>
        </a:p>
      </dgm:t>
    </dgm:pt>
    <dgm:pt modelId="{AC6B6CE8-B79A-419F-92B3-1446E9E0C425}" type="pres">
      <dgm:prSet presAssocID="{E17B3513-DADA-4D9D-904C-7C47428F3FE7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49C07823-D93A-4B17-B554-4E5610977AA2}" type="pres">
      <dgm:prSet presAssocID="{BD881854-6701-4F33-B210-493C57F850EB}" presName="node" presStyleLbl="node1" presStyleIdx="3" presStyleCnt="4" custLinFactNeighborX="-4000" custLinFactNeighborY="-395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D50A24-E27E-4C5D-AB5E-DC534BF1A905}" srcId="{6691CD14-2448-4A6E-BD39-F0C44EDE2F82}" destId="{D19E18A6-D65B-456E-B5D3-208087DDEB72}" srcOrd="1" destOrd="0" parTransId="{D03DCFD4-18E4-4D99-87A4-3E958E22F3F2}" sibTransId="{76598AEC-F229-48E6-818E-466FDCB3233C}"/>
    <dgm:cxn modelId="{7B8CE115-CAB2-4E43-A015-749B1D285213}" srcId="{6691CD14-2448-4A6E-BD39-F0C44EDE2F82}" destId="{0FFCF8BF-79F2-400A-97AE-0047CA540B56}" srcOrd="0" destOrd="0" parTransId="{D9C068B3-8027-40A0-859E-F00DFF8B6DF4}" sibTransId="{D5FB61B2-01C2-4723-8947-4399DF3A3EDB}"/>
    <dgm:cxn modelId="{1B8F2952-385A-495C-BEF7-ED00E633286C}" type="presOf" srcId="{E17B3513-DADA-4D9D-904C-7C47428F3FE7}" destId="{76EA4F9F-D3E0-47FA-A580-12240E016099}" srcOrd="0" destOrd="0" presId="urn:microsoft.com/office/officeart/2005/8/layout/process1"/>
    <dgm:cxn modelId="{FA8E202F-6445-4ED7-93DB-A3C38562200E}" type="presOf" srcId="{D5FB61B2-01C2-4723-8947-4399DF3A3EDB}" destId="{3C1EF64A-9655-430C-A8F8-C10F081A80AE}" srcOrd="0" destOrd="0" presId="urn:microsoft.com/office/officeart/2005/8/layout/process1"/>
    <dgm:cxn modelId="{A70A3076-14EB-4BA5-B1F3-DC531C502A29}" type="presOf" srcId="{D5FB61B2-01C2-4723-8947-4399DF3A3EDB}" destId="{8DCE3923-7D96-4282-8222-3F0E21E21EB3}" srcOrd="1" destOrd="0" presId="urn:microsoft.com/office/officeart/2005/8/layout/process1"/>
    <dgm:cxn modelId="{5252CE49-6DB3-4E3A-B6CF-E6DC7268D378}" type="presOf" srcId="{18CF8B28-1182-4A22-8D4C-F249A3350AE7}" destId="{9702DAC0-E58A-4882-9F96-096C8ACCD382}" srcOrd="0" destOrd="0" presId="urn:microsoft.com/office/officeart/2005/8/layout/process1"/>
    <dgm:cxn modelId="{291EC268-325A-4133-810A-E9F8C52ADA37}" srcId="{6691CD14-2448-4A6E-BD39-F0C44EDE2F82}" destId="{BD881854-6701-4F33-B210-493C57F850EB}" srcOrd="3" destOrd="0" parTransId="{34E68F62-8251-48E1-B992-5CC0D78D998C}" sibTransId="{CE87D15B-7F22-4291-915C-85AE0C2CDD33}"/>
    <dgm:cxn modelId="{F945E3AE-656A-431A-B40D-3BFEFECC1514}" type="presOf" srcId="{6691CD14-2448-4A6E-BD39-F0C44EDE2F82}" destId="{A9B43EB3-0028-40B3-90CE-E6906715EF77}" srcOrd="0" destOrd="0" presId="urn:microsoft.com/office/officeart/2005/8/layout/process1"/>
    <dgm:cxn modelId="{A167D62B-6090-414B-ACCF-4D61F9448F5C}" type="presOf" srcId="{E17B3513-DADA-4D9D-904C-7C47428F3FE7}" destId="{AC6B6CE8-B79A-419F-92B3-1446E9E0C425}" srcOrd="1" destOrd="0" presId="urn:microsoft.com/office/officeart/2005/8/layout/process1"/>
    <dgm:cxn modelId="{57B8F32F-B6AD-4817-8B27-0946A810622F}" type="presOf" srcId="{BD881854-6701-4F33-B210-493C57F850EB}" destId="{49C07823-D93A-4B17-B554-4E5610977AA2}" srcOrd="0" destOrd="0" presId="urn:microsoft.com/office/officeart/2005/8/layout/process1"/>
    <dgm:cxn modelId="{72B0454D-6CEA-4DE7-9038-33568C71D33E}" type="presOf" srcId="{D19E18A6-D65B-456E-B5D3-208087DDEB72}" destId="{22FB9E4E-B170-4086-B386-609B6DD0FDB0}" srcOrd="0" destOrd="0" presId="urn:microsoft.com/office/officeart/2005/8/layout/process1"/>
    <dgm:cxn modelId="{996EEF32-78AF-4406-83BF-FE522E95970D}" type="presOf" srcId="{76598AEC-F229-48E6-818E-466FDCB3233C}" destId="{BA9F5FA6-B43A-4049-B9CC-49538EBFC3A2}" srcOrd="0" destOrd="0" presId="urn:microsoft.com/office/officeart/2005/8/layout/process1"/>
    <dgm:cxn modelId="{A0825541-9FD4-456E-AE27-FF7F663DF1BE}" type="presOf" srcId="{0FFCF8BF-79F2-400A-97AE-0047CA540B56}" destId="{57567664-B413-4C47-AE6E-E2F2307978E1}" srcOrd="0" destOrd="0" presId="urn:microsoft.com/office/officeart/2005/8/layout/process1"/>
    <dgm:cxn modelId="{7BDFCCC5-B0A3-49D9-A739-B3DF8D1072F4}" type="presOf" srcId="{76598AEC-F229-48E6-818E-466FDCB3233C}" destId="{CB164FE7-FF21-4B52-9B4B-3C12DE919711}" srcOrd="1" destOrd="0" presId="urn:microsoft.com/office/officeart/2005/8/layout/process1"/>
    <dgm:cxn modelId="{55FCC699-8303-4311-8E15-F10CD2AF20F6}" srcId="{6691CD14-2448-4A6E-BD39-F0C44EDE2F82}" destId="{18CF8B28-1182-4A22-8D4C-F249A3350AE7}" srcOrd="2" destOrd="0" parTransId="{F147F1F4-160D-429E-8B4B-C950691D2A81}" sibTransId="{E17B3513-DADA-4D9D-904C-7C47428F3FE7}"/>
    <dgm:cxn modelId="{1473C50B-6321-4AE1-A739-1B3C98451395}" type="presParOf" srcId="{A9B43EB3-0028-40B3-90CE-E6906715EF77}" destId="{57567664-B413-4C47-AE6E-E2F2307978E1}" srcOrd="0" destOrd="0" presId="urn:microsoft.com/office/officeart/2005/8/layout/process1"/>
    <dgm:cxn modelId="{B040BB72-263E-4E69-AAAA-4D066D84D29C}" type="presParOf" srcId="{A9B43EB3-0028-40B3-90CE-E6906715EF77}" destId="{3C1EF64A-9655-430C-A8F8-C10F081A80AE}" srcOrd="1" destOrd="0" presId="urn:microsoft.com/office/officeart/2005/8/layout/process1"/>
    <dgm:cxn modelId="{517E24BE-5D16-4B9B-9470-A93B496CAE5A}" type="presParOf" srcId="{3C1EF64A-9655-430C-A8F8-C10F081A80AE}" destId="{8DCE3923-7D96-4282-8222-3F0E21E21EB3}" srcOrd="0" destOrd="0" presId="urn:microsoft.com/office/officeart/2005/8/layout/process1"/>
    <dgm:cxn modelId="{0D692156-9E95-4BF6-9D13-4CC323FDDD9D}" type="presParOf" srcId="{A9B43EB3-0028-40B3-90CE-E6906715EF77}" destId="{22FB9E4E-B170-4086-B386-609B6DD0FDB0}" srcOrd="2" destOrd="0" presId="urn:microsoft.com/office/officeart/2005/8/layout/process1"/>
    <dgm:cxn modelId="{F95A3BD2-1ECA-4F47-82E5-4FEC111237D0}" type="presParOf" srcId="{A9B43EB3-0028-40B3-90CE-E6906715EF77}" destId="{BA9F5FA6-B43A-4049-B9CC-49538EBFC3A2}" srcOrd="3" destOrd="0" presId="urn:microsoft.com/office/officeart/2005/8/layout/process1"/>
    <dgm:cxn modelId="{AD672F02-4662-4034-81CA-EB6F63A4F3E9}" type="presParOf" srcId="{BA9F5FA6-B43A-4049-B9CC-49538EBFC3A2}" destId="{CB164FE7-FF21-4B52-9B4B-3C12DE919711}" srcOrd="0" destOrd="0" presId="urn:microsoft.com/office/officeart/2005/8/layout/process1"/>
    <dgm:cxn modelId="{C8F0F89D-13B8-4C86-B977-B21BA758F721}" type="presParOf" srcId="{A9B43EB3-0028-40B3-90CE-E6906715EF77}" destId="{9702DAC0-E58A-4882-9F96-096C8ACCD382}" srcOrd="4" destOrd="0" presId="urn:microsoft.com/office/officeart/2005/8/layout/process1"/>
    <dgm:cxn modelId="{63495E1D-A7FD-4EAD-8935-29E8026B8AE2}" type="presParOf" srcId="{A9B43EB3-0028-40B3-90CE-E6906715EF77}" destId="{76EA4F9F-D3E0-47FA-A580-12240E016099}" srcOrd="5" destOrd="0" presId="urn:microsoft.com/office/officeart/2005/8/layout/process1"/>
    <dgm:cxn modelId="{EC6AA2C0-6886-471F-A09F-8056C9A3315F}" type="presParOf" srcId="{76EA4F9F-D3E0-47FA-A580-12240E016099}" destId="{AC6B6CE8-B79A-419F-92B3-1446E9E0C425}" srcOrd="0" destOrd="0" presId="urn:microsoft.com/office/officeart/2005/8/layout/process1"/>
    <dgm:cxn modelId="{6788AE5C-BF21-444E-9ADA-C2214A90C86D}" type="presParOf" srcId="{A9B43EB3-0028-40B3-90CE-E6906715EF77}" destId="{49C07823-D93A-4B17-B554-4E5610977AA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567664-B413-4C47-AE6E-E2F2307978E1}">
      <dsp:nvSpPr>
        <dsp:cNvPr id="0" name=""/>
        <dsp:cNvSpPr/>
      </dsp:nvSpPr>
      <dsp:spPr>
        <a:xfrm>
          <a:off x="52563" y="0"/>
          <a:ext cx="888014" cy="6787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>
            <a:rot lat="0" lon="0" rev="0"/>
          </a:camera>
          <a:lightRig rig="balanced" dir="tr"/>
        </a:scene3d>
        <a:sp3d contourW="14605" prstMaterial="plastic">
          <a:bevelT w="50800"/>
          <a:contourClr>
            <a:schemeClr val="accent1">
              <a:hueOff val="0"/>
              <a:satOff val="0"/>
              <a:lumOff val="0"/>
              <a:alphaOff val="0"/>
              <a:shade val="30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Listen</a:t>
          </a:r>
          <a:endParaRPr lang="en-US" sz="1600" kern="1200" dirty="0"/>
        </a:p>
      </dsp:txBody>
      <dsp:txXfrm>
        <a:off x="72443" y="19880"/>
        <a:ext cx="848254" cy="638998"/>
      </dsp:txXfrm>
    </dsp:sp>
    <dsp:sp modelId="{3C1EF64A-9655-430C-A8F8-C10F081A80AE}">
      <dsp:nvSpPr>
        <dsp:cNvPr id="0" name=""/>
        <dsp:cNvSpPr/>
      </dsp:nvSpPr>
      <dsp:spPr>
        <a:xfrm>
          <a:off x="1011467" y="229265"/>
          <a:ext cx="150287" cy="22022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>
            <a:rot lat="0" lon="0" rev="0"/>
          </a:camera>
          <a:lightRig rig="balanced" dir="tr"/>
        </a:scene3d>
        <a:sp3d contourW="14605" prstMaterial="plastic">
          <a:bevelT w="50800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1011467" y="273310"/>
        <a:ext cx="105201" cy="132137"/>
      </dsp:txXfrm>
    </dsp:sp>
    <dsp:sp modelId="{22FB9E4E-B170-4086-B386-609B6DD0FDB0}">
      <dsp:nvSpPr>
        <dsp:cNvPr id="0" name=""/>
        <dsp:cNvSpPr/>
      </dsp:nvSpPr>
      <dsp:spPr>
        <a:xfrm>
          <a:off x="1224137" y="0"/>
          <a:ext cx="888014" cy="6787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>
            <a:rot lat="0" lon="0" rev="0"/>
          </a:camera>
          <a:lightRig rig="balanced" dir="tr"/>
        </a:scene3d>
        <a:sp3d contourW="14605" prstMaterial="plastic">
          <a:bevelT w="50800"/>
          <a:contourClr>
            <a:schemeClr val="accent1">
              <a:hueOff val="0"/>
              <a:satOff val="0"/>
              <a:lumOff val="0"/>
              <a:alphaOff val="0"/>
              <a:shade val="30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Accept</a:t>
          </a:r>
          <a:endParaRPr lang="en-US" sz="1600" kern="1200" dirty="0"/>
        </a:p>
      </dsp:txBody>
      <dsp:txXfrm>
        <a:off x="1244017" y="19880"/>
        <a:ext cx="848254" cy="638998"/>
      </dsp:txXfrm>
    </dsp:sp>
    <dsp:sp modelId="{BA9F5FA6-B43A-4049-B9CC-49538EBFC3A2}">
      <dsp:nvSpPr>
        <dsp:cNvPr id="0" name=""/>
        <dsp:cNvSpPr/>
      </dsp:nvSpPr>
      <dsp:spPr>
        <a:xfrm rot="12527">
          <a:off x="2181762" y="231405"/>
          <a:ext cx="147577" cy="22022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>
            <a:rot lat="0" lon="0" rev="0"/>
          </a:camera>
          <a:lightRig rig="balanced" dir="tr"/>
        </a:scene3d>
        <a:sp3d contourW="14605" prstMaterial="plastic">
          <a:bevelT w="50800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181762" y="275369"/>
        <a:ext cx="103304" cy="132137"/>
      </dsp:txXfrm>
    </dsp:sp>
    <dsp:sp modelId="{9702DAC0-E58A-4882-9F96-096C8ACCD382}">
      <dsp:nvSpPr>
        <dsp:cNvPr id="0" name=""/>
        <dsp:cNvSpPr/>
      </dsp:nvSpPr>
      <dsp:spPr>
        <a:xfrm>
          <a:off x="2390597" y="4250"/>
          <a:ext cx="888014" cy="6787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>
            <a:rot lat="0" lon="0" rev="0"/>
          </a:camera>
          <a:lightRig rig="balanced" dir="tr"/>
        </a:scene3d>
        <a:sp3d contourW="14605" prstMaterial="plastic">
          <a:bevelT w="50800"/>
          <a:contourClr>
            <a:schemeClr val="accent1">
              <a:hueOff val="0"/>
              <a:satOff val="0"/>
              <a:lumOff val="0"/>
              <a:alphaOff val="0"/>
              <a:shade val="30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Receive</a:t>
          </a:r>
          <a:endParaRPr lang="en-US" sz="1600" kern="1200" dirty="0"/>
        </a:p>
      </dsp:txBody>
      <dsp:txXfrm>
        <a:off x="2410477" y="24130"/>
        <a:ext cx="848254" cy="638998"/>
      </dsp:txXfrm>
    </dsp:sp>
    <dsp:sp modelId="{76EA4F9F-D3E0-47FA-A580-12240E016099}">
      <dsp:nvSpPr>
        <dsp:cNvPr id="0" name=""/>
        <dsp:cNvSpPr/>
      </dsp:nvSpPr>
      <dsp:spPr>
        <a:xfrm rot="21587157">
          <a:off x="3341056" y="231376"/>
          <a:ext cx="132384" cy="22022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>
            <a:rot lat="0" lon="0" rev="0"/>
          </a:camera>
          <a:lightRig rig="balanced" dir="tr"/>
        </a:scene3d>
        <a:sp3d contourW="14605" prstMaterial="plastic">
          <a:bevelT w="50800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3341056" y="275495"/>
        <a:ext cx="92669" cy="132137"/>
      </dsp:txXfrm>
    </dsp:sp>
    <dsp:sp modelId="{739E6195-06E3-43F9-B866-19C90EA8F886}">
      <dsp:nvSpPr>
        <dsp:cNvPr id="0" name=""/>
        <dsp:cNvSpPr/>
      </dsp:nvSpPr>
      <dsp:spPr>
        <a:xfrm>
          <a:off x="3528392" y="0"/>
          <a:ext cx="888014" cy="6787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>
            <a:rot lat="0" lon="0" rev="0"/>
          </a:camera>
          <a:lightRig rig="balanced" dir="tr"/>
        </a:scene3d>
        <a:sp3d contourW="14605" prstMaterial="plastic">
          <a:bevelT w="50800"/>
          <a:contourClr>
            <a:schemeClr val="accent1">
              <a:hueOff val="0"/>
              <a:satOff val="0"/>
              <a:lumOff val="0"/>
              <a:alphaOff val="0"/>
              <a:shade val="30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Enhuff</a:t>
          </a:r>
          <a:endParaRPr lang="en-US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Dehuff</a:t>
          </a:r>
          <a:endParaRPr lang="en-US" sz="1600" kern="1200" dirty="0"/>
        </a:p>
      </dsp:txBody>
      <dsp:txXfrm>
        <a:off x="3548272" y="19880"/>
        <a:ext cx="848254" cy="638998"/>
      </dsp:txXfrm>
    </dsp:sp>
    <dsp:sp modelId="{7409CF75-50CD-4C1A-AA9C-72402611F3C5}">
      <dsp:nvSpPr>
        <dsp:cNvPr id="0" name=""/>
        <dsp:cNvSpPr/>
      </dsp:nvSpPr>
      <dsp:spPr>
        <a:xfrm>
          <a:off x="4500436" y="229265"/>
          <a:ext cx="178143" cy="22022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>
            <a:rot lat="0" lon="0" rev="0"/>
          </a:camera>
          <a:lightRig rig="balanced" dir="tr"/>
        </a:scene3d>
        <a:sp3d contourW="14605" prstMaterial="plastic">
          <a:bevelT w="50800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4500436" y="273310"/>
        <a:ext cx="124700" cy="132137"/>
      </dsp:txXfrm>
    </dsp:sp>
    <dsp:sp modelId="{CB57D79F-9FB3-4C75-8D00-05110658A2E4}">
      <dsp:nvSpPr>
        <dsp:cNvPr id="0" name=""/>
        <dsp:cNvSpPr/>
      </dsp:nvSpPr>
      <dsp:spPr>
        <a:xfrm>
          <a:off x="4752526" y="0"/>
          <a:ext cx="888014" cy="6787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>
            <a:rot lat="0" lon="0" rev="0"/>
          </a:camera>
          <a:lightRig rig="balanced" dir="tr"/>
        </a:scene3d>
        <a:sp3d contourW="14605" prstMaterial="plastic">
          <a:bevelT w="50800"/>
          <a:contourClr>
            <a:schemeClr val="accent1">
              <a:hueOff val="0"/>
              <a:satOff val="0"/>
              <a:lumOff val="0"/>
              <a:alphaOff val="0"/>
              <a:shade val="30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Send</a:t>
          </a:r>
          <a:endParaRPr lang="en-US" sz="1600" kern="1200" dirty="0"/>
        </a:p>
      </dsp:txBody>
      <dsp:txXfrm>
        <a:off x="4772406" y="19880"/>
        <a:ext cx="848254" cy="638998"/>
      </dsp:txXfrm>
    </dsp:sp>
    <dsp:sp modelId="{A7745CEE-640E-4A2E-A0FD-075615754BB0}">
      <dsp:nvSpPr>
        <dsp:cNvPr id="0" name=""/>
        <dsp:cNvSpPr/>
      </dsp:nvSpPr>
      <dsp:spPr>
        <a:xfrm>
          <a:off x="5724571" y="229265"/>
          <a:ext cx="178145" cy="22022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>
            <a:rot lat="0" lon="0" rev="0"/>
          </a:camera>
          <a:lightRig rig="balanced" dir="tr"/>
        </a:scene3d>
        <a:sp3d contourW="14605" prstMaterial="plastic">
          <a:bevelT w="50800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5724571" y="273310"/>
        <a:ext cx="124702" cy="132137"/>
      </dsp:txXfrm>
    </dsp:sp>
    <dsp:sp modelId="{49C07823-D93A-4B17-B554-4E5610977AA2}">
      <dsp:nvSpPr>
        <dsp:cNvPr id="0" name=""/>
        <dsp:cNvSpPr/>
      </dsp:nvSpPr>
      <dsp:spPr>
        <a:xfrm>
          <a:off x="5976664" y="0"/>
          <a:ext cx="888014" cy="6787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>
            <a:rot lat="0" lon="0" rev="0"/>
          </a:camera>
          <a:lightRig rig="balanced" dir="tr"/>
        </a:scene3d>
        <a:sp3d contourW="14605" prstMaterial="plastic">
          <a:bevelT w="50800"/>
          <a:contourClr>
            <a:schemeClr val="accent1">
              <a:hueOff val="0"/>
              <a:satOff val="0"/>
              <a:lumOff val="0"/>
              <a:alphaOff val="0"/>
              <a:shade val="30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Close</a:t>
          </a:r>
          <a:endParaRPr lang="en-US" sz="1600" kern="1200" dirty="0"/>
        </a:p>
      </dsp:txBody>
      <dsp:txXfrm>
        <a:off x="5996544" y="19880"/>
        <a:ext cx="848254" cy="6389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567664-B413-4C47-AE6E-E2F2307978E1}">
      <dsp:nvSpPr>
        <dsp:cNvPr id="0" name=""/>
        <dsp:cNvSpPr/>
      </dsp:nvSpPr>
      <dsp:spPr>
        <a:xfrm>
          <a:off x="74001" y="0"/>
          <a:ext cx="1203690" cy="7222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>
            <a:rot lat="0" lon="0" rev="0"/>
          </a:camera>
          <a:lightRig rig="balanced" dir="tr"/>
        </a:scene3d>
        <a:sp3d contourW="14605" prstMaterial="plastic">
          <a:bevelT w="50800"/>
          <a:contourClr>
            <a:schemeClr val="accent2">
              <a:hueOff val="0"/>
              <a:satOff val="0"/>
              <a:lumOff val="0"/>
              <a:alphaOff val="0"/>
              <a:shade val="30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Connect</a:t>
          </a:r>
          <a:endParaRPr lang="en-US" sz="2100" kern="1200" dirty="0"/>
        </a:p>
      </dsp:txBody>
      <dsp:txXfrm>
        <a:off x="95154" y="21153"/>
        <a:ext cx="1161384" cy="679908"/>
      </dsp:txXfrm>
    </dsp:sp>
    <dsp:sp modelId="{3C1EF64A-9655-430C-A8F8-C10F081A80AE}">
      <dsp:nvSpPr>
        <dsp:cNvPr id="0" name=""/>
        <dsp:cNvSpPr/>
      </dsp:nvSpPr>
      <dsp:spPr>
        <a:xfrm>
          <a:off x="1390316" y="211849"/>
          <a:ext cx="238763" cy="29851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>
            <a:rot lat="0" lon="0" rev="0"/>
          </a:camera>
          <a:lightRig rig="balanced" dir="tr"/>
        </a:scene3d>
        <a:sp3d contourW="14605" prstMaterial="plastic">
          <a:bevelT w="50800"/>
          <a:contourClr>
            <a:schemeClr val="accent2">
              <a:tint val="60000"/>
              <a:hueOff val="0"/>
              <a:satOff val="0"/>
              <a:lumOff val="0"/>
              <a:alphaOff val="0"/>
              <a:shade val="30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390316" y="271552"/>
        <a:ext cx="167134" cy="179109"/>
      </dsp:txXfrm>
    </dsp:sp>
    <dsp:sp modelId="{22FB9E4E-B170-4086-B386-609B6DD0FDB0}">
      <dsp:nvSpPr>
        <dsp:cNvPr id="0" name=""/>
        <dsp:cNvSpPr/>
      </dsp:nvSpPr>
      <dsp:spPr>
        <a:xfrm>
          <a:off x="1728190" y="0"/>
          <a:ext cx="1203690" cy="7222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>
            <a:rot lat="0" lon="0" rev="0"/>
          </a:camera>
          <a:lightRig rig="balanced" dir="tr"/>
        </a:scene3d>
        <a:sp3d contourW="14605" prstMaterial="plastic">
          <a:bevelT w="50800"/>
          <a:contourClr>
            <a:schemeClr val="accent2">
              <a:hueOff val="0"/>
              <a:satOff val="0"/>
              <a:lumOff val="0"/>
              <a:alphaOff val="0"/>
              <a:shade val="30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Send</a:t>
          </a:r>
          <a:endParaRPr lang="en-US" sz="2100" kern="1200" dirty="0"/>
        </a:p>
      </dsp:txBody>
      <dsp:txXfrm>
        <a:off x="1749343" y="21153"/>
        <a:ext cx="1161384" cy="679908"/>
      </dsp:txXfrm>
    </dsp:sp>
    <dsp:sp modelId="{BA9F5FA6-B43A-4049-B9CC-49538EBFC3A2}">
      <dsp:nvSpPr>
        <dsp:cNvPr id="0" name=""/>
        <dsp:cNvSpPr/>
      </dsp:nvSpPr>
      <dsp:spPr>
        <a:xfrm>
          <a:off x="3045004" y="211849"/>
          <a:ext cx="239822" cy="29851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>
            <a:rot lat="0" lon="0" rev="0"/>
          </a:camera>
          <a:lightRig rig="balanced" dir="tr"/>
        </a:scene3d>
        <a:sp3d contourW="14605" prstMaterial="plastic">
          <a:bevelT w="50800"/>
          <a:contourClr>
            <a:schemeClr val="accent2">
              <a:tint val="60000"/>
              <a:hueOff val="0"/>
              <a:satOff val="0"/>
              <a:lumOff val="0"/>
              <a:alphaOff val="0"/>
              <a:shade val="30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045004" y="271552"/>
        <a:ext cx="167875" cy="179109"/>
      </dsp:txXfrm>
    </dsp:sp>
    <dsp:sp modelId="{9702DAC0-E58A-4882-9F96-096C8ACCD382}">
      <dsp:nvSpPr>
        <dsp:cNvPr id="0" name=""/>
        <dsp:cNvSpPr/>
      </dsp:nvSpPr>
      <dsp:spPr>
        <a:xfrm>
          <a:off x="3384376" y="0"/>
          <a:ext cx="1203690" cy="7222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>
            <a:rot lat="0" lon="0" rev="0"/>
          </a:camera>
          <a:lightRig rig="balanced" dir="tr"/>
        </a:scene3d>
        <a:sp3d contourW="14605" prstMaterial="plastic">
          <a:bevelT w="50800"/>
          <a:contourClr>
            <a:schemeClr val="accent2">
              <a:hueOff val="0"/>
              <a:satOff val="0"/>
              <a:lumOff val="0"/>
              <a:alphaOff val="0"/>
              <a:shade val="30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Receive</a:t>
          </a:r>
          <a:endParaRPr lang="en-US" sz="2100" kern="1200" dirty="0"/>
        </a:p>
      </dsp:txBody>
      <dsp:txXfrm>
        <a:off x="3405529" y="21153"/>
        <a:ext cx="1161384" cy="679908"/>
      </dsp:txXfrm>
    </dsp:sp>
    <dsp:sp modelId="{76EA4F9F-D3E0-47FA-A580-12240E016099}">
      <dsp:nvSpPr>
        <dsp:cNvPr id="0" name=""/>
        <dsp:cNvSpPr/>
      </dsp:nvSpPr>
      <dsp:spPr>
        <a:xfrm>
          <a:off x="4700798" y="211849"/>
          <a:ext cx="238991" cy="29851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>
            <a:rot lat="0" lon="0" rev="0"/>
          </a:camera>
          <a:lightRig rig="balanced" dir="tr"/>
        </a:scene3d>
        <a:sp3d contourW="14605" prstMaterial="plastic">
          <a:bevelT w="50800"/>
          <a:contourClr>
            <a:schemeClr val="accent2">
              <a:tint val="60000"/>
              <a:hueOff val="0"/>
              <a:satOff val="0"/>
              <a:lumOff val="0"/>
              <a:alphaOff val="0"/>
              <a:shade val="30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4700798" y="271552"/>
        <a:ext cx="167294" cy="179109"/>
      </dsp:txXfrm>
    </dsp:sp>
    <dsp:sp modelId="{49C07823-D93A-4B17-B554-4E5610977AA2}">
      <dsp:nvSpPr>
        <dsp:cNvPr id="0" name=""/>
        <dsp:cNvSpPr/>
      </dsp:nvSpPr>
      <dsp:spPr>
        <a:xfrm>
          <a:off x="5038993" y="0"/>
          <a:ext cx="1203690" cy="7222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>
            <a:rot lat="0" lon="0" rev="0"/>
          </a:camera>
          <a:lightRig rig="balanced" dir="tr"/>
        </a:scene3d>
        <a:sp3d contourW="14605" prstMaterial="plastic">
          <a:bevelT w="50800"/>
          <a:contourClr>
            <a:schemeClr val="accent2">
              <a:hueOff val="0"/>
              <a:satOff val="0"/>
              <a:lumOff val="0"/>
              <a:alphaOff val="0"/>
              <a:shade val="30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Close</a:t>
          </a:r>
          <a:endParaRPr lang="en-US" sz="2100" kern="1200" dirty="0"/>
        </a:p>
      </dsp:txBody>
      <dsp:txXfrm>
        <a:off x="5060146" y="21153"/>
        <a:ext cx="1161384" cy="6799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268942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255" name="Shape 2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256" name="Shape 25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3789409"/>
            <a:ext cx="5637010" cy="66158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500" b="0" i="0" u="none" strike="noStrike" cap="none" baseline="0" smtClean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" sz="1500" b="0" i="0" u="none" strike="noStrike" cap="none" baseline="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2" y="2349218"/>
            <a:ext cx="7175351" cy="1344875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500" b="0" i="0" u="none" strike="noStrike" cap="none" baseline="0" smtClean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" sz="1500" b="0" i="0" u="none" strike="noStrike" cap="none" baseline="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548640"/>
            <a:ext cx="6400800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1629486"/>
            <a:ext cx="5966666" cy="1817510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3455633"/>
            <a:ext cx="5970494" cy="626595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500" b="0" i="0" u="none" strike="noStrike" cap="none" baseline="0" smtClean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" sz="1500" b="0" i="0" u="none" strike="noStrike" cap="none" baseline="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500" b="0" i="0" u="none" strike="noStrike" cap="none" baseline="0" smtClean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" sz="1500" b="0" i="0" u="none" strike="noStrike" cap="none" baseline="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548639"/>
            <a:ext cx="3346704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548640"/>
            <a:ext cx="3346704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548640"/>
            <a:ext cx="3346704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050245"/>
            <a:ext cx="3346704" cy="2057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548640"/>
            <a:ext cx="3346704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049274"/>
            <a:ext cx="3346704" cy="2057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500" b="0" i="0" u="none" strike="noStrike" cap="none" baseline="0" smtClean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" sz="1500" b="0" i="0" u="none" strike="noStrike" cap="none" baseline="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500" b="0" i="0" u="none" strike="noStrike" cap="none" baseline="0" smtClean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" sz="1500" b="0" i="0" u="none" strike="noStrike" cap="none" baseline="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500" b="0" i="0" u="none" strike="noStrike" cap="none" baseline="0" smtClean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" sz="1500" b="0" i="0" u="none" strike="noStrike" cap="none" baseline="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6" y="1657350"/>
            <a:ext cx="3636085" cy="943870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6" y="548640"/>
            <a:ext cx="4017085" cy="3671048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2623351"/>
            <a:ext cx="3388660" cy="16046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500" b="0" i="0" u="none" strike="noStrike" cap="none" baseline="0" smtClean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" sz="1500" b="0" i="0" u="none" strike="noStrike" cap="none" baseline="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259" name="Shape 2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857250"/>
            <a:ext cx="4114800" cy="2345855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757865"/>
            <a:ext cx="3694114" cy="1622265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500" b="0" i="0" u="none" strike="noStrike" cap="none" baseline="0" smtClean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" sz="1500" b="0" i="0" u="none" strike="noStrike" cap="none" baseline="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3348316"/>
            <a:ext cx="6383538" cy="85725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548639"/>
            <a:ext cx="6400800" cy="26060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500" b="0" i="0" u="none" strike="noStrike" cap="none" baseline="0" smtClean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" sz="1500" b="0" i="0" u="none" strike="noStrike" cap="none" baseline="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282388"/>
            <a:ext cx="2057400" cy="3928754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4" y="548640"/>
            <a:ext cx="4829287" cy="36710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500" b="0" i="0" u="none" strike="noStrike" cap="none" baseline="0" smtClean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" sz="1500" b="0" i="0" u="none" strike="noStrike" cap="none" baseline="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3" name="Shape 26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7" name="Shape 26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8" name="Shape 26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1" name="Shape 27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5" name="Shape 27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282" name="Shape 28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283" name="Shape 28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4" name="Shape 28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2" name="Shape 25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29050"/>
            <a:ext cx="9144000" cy="131445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2905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826228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90" y="3279126"/>
            <a:ext cx="6512511" cy="85725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549195"/>
            <a:ext cx="6400800" cy="2606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4629150"/>
            <a:ext cx="2514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629150"/>
            <a:ext cx="33528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4629150"/>
            <a:ext cx="1828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subTitle" idx="1"/>
          </p:nvPr>
        </p:nvSpPr>
        <p:spPr>
          <a:xfrm>
            <a:off x="1691680" y="3795886"/>
            <a:ext cx="6686548" cy="92513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" sz="1800" b="1" i="0" u="none" strike="noStrike" cap="none" baseline="0" dirty="0" smtClean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Nhóm</a:t>
            </a:r>
            <a:r>
              <a:rPr lang="en" sz="1800" b="1" i="0" u="none" strike="noStrike" cap="none" dirty="0" smtClean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sinh viên:</a:t>
            </a:r>
            <a:endParaRPr lang="en" sz="1800" b="1" i="0" u="none" strike="noStrike" cap="none" baseline="0" dirty="0" smtClean="0">
              <a:solidFill>
                <a:srgbClr val="00B0F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" sz="1800" b="1" i="0" u="none" strike="noStrike" cap="none" baseline="0" dirty="0" smtClean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1.Nguyễn</a:t>
            </a:r>
            <a:r>
              <a:rPr lang="en" sz="1800" b="1" i="0" u="none" strike="noStrike" cap="none" dirty="0" smtClean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Đình Hùng (20131879)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" sz="1800" b="1" baseline="0" dirty="0" smtClean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2.Nguyễn</a:t>
            </a:r>
            <a:r>
              <a:rPr lang="en" sz="1800" b="1" dirty="0" smtClean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Đình Chính (20111243)</a:t>
            </a:r>
            <a:endParaRPr lang="en" sz="1800" b="1" i="0" u="none" strike="noStrike" cap="none" baseline="0" dirty="0">
              <a:solidFill>
                <a:srgbClr val="00B0F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Shape 160"/>
          <p:cNvSpPr txBox="1">
            <a:spLocks noGrp="1"/>
          </p:cNvSpPr>
          <p:nvPr>
            <p:ph type="ctrTitle"/>
          </p:nvPr>
        </p:nvSpPr>
        <p:spPr>
          <a:xfrm>
            <a:off x="1941908" y="717191"/>
            <a:ext cx="6686548" cy="1697085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 sz="40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Xây dựng dịch vụ mã hoá và giải mã văn bản sử dụng thuật toán Huffman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11510"/>
            <a:ext cx="6512511" cy="857250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/>
              <a:t>Client side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/>
        </p:blipFill>
        <p:spPr>
          <a:xfrm>
            <a:off x="4053858" y="0"/>
            <a:ext cx="2876400" cy="51435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260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11510"/>
            <a:ext cx="6512511" cy="857250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91880" y="339502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H,U,N,G</a:t>
            </a:r>
          </a:p>
          <a:p>
            <a:r>
              <a:rPr lang="en-US" dirty="0" smtClean="0"/>
              <a:t>1,2,1,4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83568" y="1419622"/>
            <a:ext cx="648072" cy="626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br>
              <a:rPr lang="en-US" dirty="0" smtClean="0"/>
            </a:b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19672" y="1419622"/>
            <a:ext cx="648072" cy="626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br>
              <a:rPr lang="en-US" dirty="0" smtClean="0"/>
            </a:b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555776" y="1419622"/>
            <a:ext cx="648072" cy="626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br>
              <a:rPr lang="en-US" dirty="0" smtClean="0"/>
            </a:b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497796" y="1419622"/>
            <a:ext cx="714164" cy="626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br>
              <a:rPr lang="en-US" dirty="0" smtClean="0"/>
            </a:br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6"/>
            <a:endCxn id="5" idx="2"/>
          </p:cNvCxnSpPr>
          <p:nvPr/>
        </p:nvCxnSpPr>
        <p:spPr>
          <a:xfrm>
            <a:off x="1331640" y="1732806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6"/>
            <a:endCxn id="6" idx="2"/>
          </p:cNvCxnSpPr>
          <p:nvPr/>
        </p:nvCxnSpPr>
        <p:spPr>
          <a:xfrm>
            <a:off x="2267744" y="1732806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209764" y="1727068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151620" y="2241165"/>
            <a:ext cx="648072" cy="626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HN</a:t>
            </a:r>
          </a:p>
          <a:p>
            <a:pPr algn="ctr"/>
            <a:r>
              <a:rPr lang="en-US" dirty="0"/>
              <a:t>2</a:t>
            </a:r>
          </a:p>
        </p:txBody>
      </p:sp>
      <p:sp>
        <p:nvSpPr>
          <p:cNvPr id="17" name="Oval 16"/>
          <p:cNvSpPr/>
          <p:nvPr/>
        </p:nvSpPr>
        <p:spPr>
          <a:xfrm>
            <a:off x="2564160" y="2246904"/>
            <a:ext cx="648072" cy="626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br>
              <a:rPr lang="en-US" dirty="0" smtClean="0"/>
            </a:b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506180" y="2246904"/>
            <a:ext cx="714164" cy="626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br>
              <a:rPr lang="en-US" dirty="0" smtClean="0"/>
            </a:br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6" idx="6"/>
            <a:endCxn id="17" idx="2"/>
          </p:cNvCxnSpPr>
          <p:nvPr/>
        </p:nvCxnSpPr>
        <p:spPr>
          <a:xfrm>
            <a:off x="1799692" y="2554349"/>
            <a:ext cx="764468" cy="57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218148" y="2554350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790074" y="3214083"/>
            <a:ext cx="783704" cy="626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HNU</a:t>
            </a:r>
          </a:p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497796" y="3219822"/>
            <a:ext cx="714164" cy="626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</a:p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573778" y="3527268"/>
            <a:ext cx="924018" cy="5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527539" y="4083918"/>
            <a:ext cx="1016496" cy="626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HNUG</a:t>
            </a:r>
          </a:p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805106" y="873188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of character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788024" y="1578917"/>
            <a:ext cx="2351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H() N() U() G()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805106" y="2400461"/>
            <a:ext cx="2351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H(0) N(1) U() G()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805106" y="3373379"/>
            <a:ext cx="2351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H(00) N(10) U(1) G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805106" y="4243213"/>
            <a:ext cx="2351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H(000) N(100) U(10) G(1)</a:t>
            </a:r>
            <a:endParaRPr lang="en-US" dirty="0"/>
          </a:p>
        </p:txBody>
      </p:sp>
      <p:sp>
        <p:nvSpPr>
          <p:cNvPr id="41" name="Down Arrow 40"/>
          <p:cNvSpPr/>
          <p:nvPr/>
        </p:nvSpPr>
        <p:spPr>
          <a:xfrm rot="19367567">
            <a:off x="1102266" y="1957236"/>
            <a:ext cx="242316" cy="3544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 rot="19367567">
            <a:off x="1702185" y="2914071"/>
            <a:ext cx="242316" cy="3544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 rot="19367567">
            <a:off x="2452620" y="3851554"/>
            <a:ext cx="242316" cy="3544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 rot="1836610">
            <a:off x="1608347" y="1959856"/>
            <a:ext cx="242316" cy="3544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 rot="1836610">
            <a:off x="2443471" y="2861932"/>
            <a:ext cx="242316" cy="3544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own Arrow 45"/>
          <p:cNvSpPr/>
          <p:nvPr/>
        </p:nvSpPr>
        <p:spPr>
          <a:xfrm rot="1836610">
            <a:off x="3370721" y="3825580"/>
            <a:ext cx="242316" cy="3544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6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 animBg="1"/>
      <p:bldP spid="7" grpId="0" animBg="1"/>
      <p:bldP spid="16" grpId="0" animBg="1"/>
      <p:bldP spid="17" grpId="0" animBg="1"/>
      <p:bldP spid="18" grpId="0" animBg="1"/>
      <p:bldP spid="24" grpId="0" animBg="1"/>
      <p:bldP spid="25" grpId="0" animBg="1"/>
      <p:bldP spid="29" grpId="0" animBg="1"/>
      <p:bldP spid="31" grpId="0"/>
      <p:bldP spid="32" grpId="0"/>
      <p:bldP spid="33" grpId="0"/>
      <p:bldP spid="34" grpId="0"/>
      <p:bldP spid="35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11510"/>
            <a:ext cx="6512511" cy="857250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347614"/>
            <a:ext cx="62646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Đọc</a:t>
            </a:r>
            <a:r>
              <a:rPr lang="en-US" sz="3200" dirty="0" smtClean="0"/>
              <a:t> file </a:t>
            </a:r>
            <a:r>
              <a:rPr lang="en-US" sz="3200" dirty="0" err="1" smtClean="0"/>
              <a:t>mã</a:t>
            </a:r>
            <a:r>
              <a:rPr lang="en-US" sz="3200" dirty="0" smtClean="0"/>
              <a:t> </a:t>
            </a:r>
            <a:r>
              <a:rPr lang="en-US" sz="3200" dirty="0" err="1" smtClean="0"/>
              <a:t>hóa</a:t>
            </a:r>
            <a:r>
              <a:rPr lang="en-US" sz="3200" dirty="0" smtClean="0"/>
              <a:t> </a:t>
            </a:r>
            <a:r>
              <a:rPr lang="en-US" sz="3200" dirty="0" err="1" smtClean="0"/>
              <a:t>để</a:t>
            </a:r>
            <a:r>
              <a:rPr lang="en-US" sz="3200" dirty="0" smtClean="0"/>
              <a:t> </a:t>
            </a:r>
            <a:r>
              <a:rPr lang="en-US" sz="3200" dirty="0" err="1" smtClean="0"/>
              <a:t>lấy</a:t>
            </a:r>
            <a:r>
              <a:rPr lang="en-US" sz="3200" dirty="0" smtClean="0"/>
              <a:t> </a:t>
            </a:r>
            <a:r>
              <a:rPr lang="en-US" sz="3200" dirty="0" err="1" smtClean="0"/>
              <a:t>ra</a:t>
            </a:r>
            <a:r>
              <a:rPr lang="en-US" sz="3200" dirty="0" smtClean="0"/>
              <a:t> </a:t>
            </a:r>
            <a:r>
              <a:rPr lang="en-US" sz="3200" dirty="0" err="1" smtClean="0"/>
              <a:t>bảng</a:t>
            </a:r>
            <a:r>
              <a:rPr lang="en-US" sz="3200" dirty="0" smtClean="0"/>
              <a:t> </a:t>
            </a:r>
            <a:r>
              <a:rPr lang="en-US" sz="3200" dirty="0" err="1" smtClean="0"/>
              <a:t>mã</a:t>
            </a:r>
            <a:r>
              <a:rPr lang="en-US" sz="3200" dirty="0" smtClean="0"/>
              <a:t>.</a:t>
            </a:r>
          </a:p>
          <a:p>
            <a:r>
              <a:rPr lang="en-US" sz="3200" dirty="0" err="1" smtClean="0"/>
              <a:t>Đọc</a:t>
            </a:r>
            <a:r>
              <a:rPr lang="en-US" sz="3200" dirty="0" smtClean="0"/>
              <a:t> </a:t>
            </a:r>
            <a:r>
              <a:rPr lang="en-US" sz="3200" dirty="0" err="1" smtClean="0"/>
              <a:t>từng</a:t>
            </a:r>
            <a:r>
              <a:rPr lang="en-US" sz="3200" dirty="0" smtClean="0"/>
              <a:t> </a:t>
            </a:r>
            <a:r>
              <a:rPr lang="en-US" sz="3200" dirty="0" err="1" smtClean="0"/>
              <a:t>bít</a:t>
            </a:r>
            <a:r>
              <a:rPr lang="en-US" sz="3200" dirty="0" smtClean="0"/>
              <a:t> </a:t>
            </a:r>
            <a:r>
              <a:rPr lang="en-US" sz="3200" dirty="0" err="1" smtClean="0"/>
              <a:t>tiếp</a:t>
            </a:r>
            <a:r>
              <a:rPr lang="en-US" sz="3200" dirty="0" smtClean="0"/>
              <a:t> </a:t>
            </a:r>
            <a:r>
              <a:rPr lang="en-US" sz="3200" dirty="0" err="1" smtClean="0"/>
              <a:t>theo</a:t>
            </a:r>
            <a:r>
              <a:rPr lang="en-US" sz="3200" dirty="0" smtClean="0"/>
              <a:t> </a:t>
            </a:r>
            <a:r>
              <a:rPr lang="en-US" sz="3200" dirty="0" err="1" smtClean="0"/>
              <a:t>của</a:t>
            </a:r>
            <a:r>
              <a:rPr lang="en-US" sz="3200" dirty="0" smtClean="0"/>
              <a:t> file </a:t>
            </a:r>
            <a:r>
              <a:rPr lang="en-US" sz="3200" dirty="0" err="1" smtClean="0"/>
              <a:t>đó</a:t>
            </a:r>
            <a:r>
              <a:rPr lang="en-US" sz="3200" dirty="0" smtClean="0"/>
              <a:t>, </a:t>
            </a:r>
            <a:r>
              <a:rPr lang="en-US" sz="3200" dirty="0" err="1" smtClean="0"/>
              <a:t>kiểm</a:t>
            </a:r>
            <a:r>
              <a:rPr lang="en-US" sz="3200" dirty="0" smtClean="0"/>
              <a:t> </a:t>
            </a:r>
            <a:r>
              <a:rPr lang="en-US" sz="3200" dirty="0" err="1" smtClean="0"/>
              <a:t>tra</a:t>
            </a:r>
            <a:r>
              <a:rPr lang="en-US" sz="3200" dirty="0" smtClean="0"/>
              <a:t> </a:t>
            </a:r>
            <a:r>
              <a:rPr lang="en-US" sz="3200" dirty="0" err="1" smtClean="0"/>
              <a:t>chuỗi</a:t>
            </a:r>
            <a:r>
              <a:rPr lang="en-US" sz="3200" dirty="0" smtClean="0"/>
              <a:t> bit </a:t>
            </a:r>
            <a:r>
              <a:rPr lang="en-US" sz="3200" dirty="0" err="1" smtClean="0"/>
              <a:t>đó</a:t>
            </a:r>
            <a:r>
              <a:rPr lang="en-US" sz="3200" dirty="0" smtClean="0"/>
              <a:t> </a:t>
            </a:r>
            <a:r>
              <a:rPr lang="en-US" sz="3200" dirty="0" err="1" smtClean="0"/>
              <a:t>có</a:t>
            </a:r>
            <a:r>
              <a:rPr lang="en-US" sz="3200" dirty="0" smtClean="0"/>
              <a:t> </a:t>
            </a:r>
            <a:r>
              <a:rPr lang="en-US" sz="3200" dirty="0" err="1" smtClean="0"/>
              <a:t>phải</a:t>
            </a:r>
            <a:r>
              <a:rPr lang="en-US" sz="3200" dirty="0" smtClean="0"/>
              <a:t> </a:t>
            </a:r>
            <a:r>
              <a:rPr lang="en-US" sz="3200" dirty="0" err="1" smtClean="0"/>
              <a:t>là</a:t>
            </a:r>
            <a:r>
              <a:rPr lang="en-US" sz="3200" dirty="0" smtClean="0"/>
              <a:t> </a:t>
            </a:r>
            <a:r>
              <a:rPr lang="en-US" sz="3200" dirty="0" err="1" smtClean="0"/>
              <a:t>mã</a:t>
            </a:r>
            <a:r>
              <a:rPr lang="en-US" sz="3200" dirty="0" smtClean="0"/>
              <a:t> </a:t>
            </a:r>
            <a:r>
              <a:rPr lang="en-US" sz="3200" dirty="0" err="1" smtClean="0"/>
              <a:t>của</a:t>
            </a:r>
            <a:r>
              <a:rPr lang="en-US" sz="3200" dirty="0" smtClean="0"/>
              <a:t> </a:t>
            </a:r>
            <a:r>
              <a:rPr lang="en-US" sz="3200" dirty="0" err="1" smtClean="0"/>
              <a:t>một</a:t>
            </a:r>
            <a:r>
              <a:rPr lang="en-US" sz="3200" dirty="0" smtClean="0"/>
              <a:t> </a:t>
            </a:r>
            <a:r>
              <a:rPr lang="en-US" sz="3200" dirty="0" err="1" smtClean="0"/>
              <a:t>chữ</a:t>
            </a:r>
            <a:r>
              <a:rPr lang="en-US" sz="3200" dirty="0" smtClean="0"/>
              <a:t> </a:t>
            </a:r>
            <a:r>
              <a:rPr lang="en-US" sz="3200" dirty="0" err="1" smtClean="0"/>
              <a:t>cái</a:t>
            </a:r>
            <a:r>
              <a:rPr lang="en-US" sz="3200" dirty="0" smtClean="0"/>
              <a:t> </a:t>
            </a:r>
            <a:r>
              <a:rPr lang="en-US" sz="3200" dirty="0" err="1" smtClean="0"/>
              <a:t>không</a:t>
            </a:r>
            <a:r>
              <a:rPr lang="en-US" sz="3200" dirty="0" smtClean="0"/>
              <a:t>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3260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1707654"/>
            <a:ext cx="6512511" cy="85725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ơn</a:t>
            </a:r>
            <a:r>
              <a:rPr lang="en-US" dirty="0" smtClean="0"/>
              <a:t> </a:t>
            </a:r>
            <a:r>
              <a:rPr lang="en-US" dirty="0" err="1" smtClean="0"/>
              <a:t>thầy</a:t>
            </a:r>
            <a:r>
              <a:rPr lang="en-US" dirty="0" smtClean="0"/>
              <a:t> 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14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1763688" y="339502"/>
            <a:ext cx="6512511" cy="85725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Times New Roman"/>
              <a:buNone/>
            </a:pPr>
            <a:r>
              <a:rPr lang="en" sz="2700" b="1" i="0" u="none" strike="noStrike" cap="none" baseline="0" dirty="0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NỘI</a:t>
            </a:r>
            <a:r>
              <a:rPr lang="en" sz="2700" b="1" i="0" u="none" strike="noStrike" cap="none" dirty="0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DUNG</a:t>
            </a:r>
            <a:endParaRPr lang="en" sz="2700" b="1" i="0" u="none" strike="noStrike" cap="none" baseline="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sz="quarter" idx="13"/>
          </p:nvPr>
        </p:nvSpPr>
        <p:spPr>
          <a:xfrm>
            <a:off x="1941908" y="1275606"/>
            <a:ext cx="6686550" cy="315781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 b="1" dirty="0" smtClean="0">
                <a:solidFill>
                  <a:srgbClr val="7030A0"/>
                </a:solidFill>
              </a:rPr>
              <a:t>Phân tích thiết kế </a:t>
            </a:r>
          </a:p>
          <a:p>
            <a:pPr marL="876300" lvl="1" indent="-342900">
              <a:buSzPct val="100000"/>
              <a:buFont typeface="Wingdings" pitchFamily="2" charset="2"/>
              <a:buChar char="§"/>
            </a:pPr>
            <a:r>
              <a:rPr lang="en" sz="1800" b="1" dirty="0" smtClean="0"/>
              <a:t>Bài toán đặt ra</a:t>
            </a:r>
          </a:p>
          <a:p>
            <a:pPr marL="876300" lvl="1" indent="-342900">
              <a:buSzPct val="100000"/>
              <a:buFont typeface="Wingdings" pitchFamily="2" charset="2"/>
              <a:buChar char="§"/>
            </a:pPr>
            <a:r>
              <a:rPr lang="en" sz="1800" b="1" dirty="0" smtClean="0"/>
              <a:t>Thuật toán Huffman</a:t>
            </a:r>
          </a:p>
          <a:p>
            <a:pPr marL="876300" lvl="1" indent="-342900">
              <a:buSzPct val="100000"/>
              <a:buFont typeface="Wingdings" pitchFamily="2" charset="2"/>
              <a:buChar char="§"/>
            </a:pPr>
            <a:r>
              <a:rPr lang="en" sz="1800" b="1" dirty="0" smtClean="0"/>
              <a:t>Mô hình hệ thống</a:t>
            </a:r>
            <a:endParaRPr lang="en" sz="1800" b="1" dirty="0"/>
          </a:p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 b="1" dirty="0" smtClean="0">
                <a:solidFill>
                  <a:srgbClr val="7030A0"/>
                </a:solidFill>
              </a:rPr>
              <a:t>Cài đặt</a:t>
            </a:r>
          </a:p>
          <a:p>
            <a:pPr marL="876300" lvl="1" indent="-342900">
              <a:buSzPct val="100000"/>
              <a:buFont typeface="Wingdings" pitchFamily="2" charset="2"/>
              <a:buChar char="§"/>
            </a:pPr>
            <a:r>
              <a:rPr lang="en" sz="1800" b="1" dirty="0" smtClean="0"/>
              <a:t>Server side, client side</a:t>
            </a:r>
          </a:p>
          <a:p>
            <a:pPr marL="876300" lvl="1" indent="-342900">
              <a:buSzPct val="100000"/>
              <a:buFont typeface="Wingdings" pitchFamily="2" charset="2"/>
              <a:buChar char="§"/>
            </a:pPr>
            <a:r>
              <a:rPr lang="en" sz="1800" b="1" dirty="0" smtClean="0"/>
              <a:t>Mã hóa, giải mã Huffman</a:t>
            </a:r>
          </a:p>
          <a:p>
            <a:pPr marL="876300" lvl="1" indent="-342900">
              <a:buSzPct val="100000"/>
              <a:buFont typeface="Wingdings" pitchFamily="2" charset="2"/>
              <a:buChar char="§"/>
            </a:pPr>
            <a:endParaRPr lang="en" sz="1800" b="1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11510"/>
            <a:ext cx="6512511" cy="857250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>
                <a:solidFill>
                  <a:srgbClr val="7030A0"/>
                </a:solidFill>
              </a:rPr>
              <a:t>PHÂN TÍCH THIẾT KẾ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1640" y="1779662"/>
            <a:ext cx="6397905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76300" lvl="1" indent="-342900">
              <a:buSzPct val="100000"/>
              <a:buFont typeface="Wingdings" pitchFamily="2" charset="2"/>
              <a:buChar char="§"/>
            </a:pPr>
            <a:r>
              <a:rPr lang="en" sz="4400" b="1" dirty="0"/>
              <a:t>Bài toán đặt ra</a:t>
            </a:r>
          </a:p>
          <a:p>
            <a:pPr marL="876300" lvl="1" indent="-342900">
              <a:buSzPct val="100000"/>
              <a:buFont typeface="Wingdings" pitchFamily="2" charset="2"/>
              <a:buChar char="§"/>
            </a:pPr>
            <a:r>
              <a:rPr lang="en" sz="4400" b="1" dirty="0"/>
              <a:t>Thuật toán Huffman</a:t>
            </a:r>
          </a:p>
          <a:p>
            <a:pPr marL="876300" lvl="1" indent="-342900">
              <a:buSzPct val="100000"/>
              <a:buFont typeface="Wingdings" pitchFamily="2" charset="2"/>
              <a:buChar char="§"/>
            </a:pPr>
            <a:r>
              <a:rPr lang="en" sz="4400" b="1" dirty="0"/>
              <a:t>Mô hình hệ thống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0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395536" y="267494"/>
            <a:ext cx="6512511" cy="85725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Times New Roman"/>
              <a:buNone/>
            </a:pPr>
            <a:r>
              <a:rPr lang="en" sz="2700" dirty="0" smtClean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 toán đặt ra</a:t>
            </a:r>
            <a:endParaRPr lang="en" sz="2700" b="1" i="0" u="none" strike="noStrike" cap="none" baseline="0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Shape 173"/>
          <p:cNvSpPr txBox="1">
            <a:spLocks noGrp="1"/>
          </p:cNvSpPr>
          <p:nvPr>
            <p:ph sz="quarter" idx="13"/>
          </p:nvPr>
        </p:nvSpPr>
        <p:spPr>
          <a:xfrm>
            <a:off x="1868501" y="1595075"/>
            <a:ext cx="3927636" cy="2560851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254000" lvl="0" indent="-1651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7777"/>
              <a:buNone/>
            </a:pPr>
            <a:r>
              <a:rPr lang="en" sz="32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Xây dựng dịch </a:t>
            </a:r>
            <a:r>
              <a:rPr lang="en" sz="32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vụ</a:t>
            </a:r>
          </a:p>
          <a:p>
            <a:pPr marL="254000" lvl="0" indent="-1651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7777"/>
              <a:buNone/>
            </a:pPr>
            <a:r>
              <a:rPr lang="en" sz="32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32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mã hoá và giải mã </a:t>
            </a:r>
            <a:r>
              <a:rPr lang="en" sz="32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văn bản sử </a:t>
            </a:r>
            <a:r>
              <a:rPr lang="en" sz="32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</a:p>
          <a:p>
            <a:pPr marL="254000" lvl="0" indent="-1651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7777"/>
              <a:buNone/>
            </a:pPr>
            <a:r>
              <a:rPr lang="en" sz="32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32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thuật toán Huffman</a:t>
            </a:r>
            <a:endParaRPr lang="en" sz="32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48264" y="1046939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Hello world!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48264" y="2283718"/>
            <a:ext cx="1224136" cy="86409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011011011…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48264" y="3579862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Hello world!</a:t>
            </a:r>
            <a:endParaRPr lang="en-US" dirty="0"/>
          </a:p>
        </p:txBody>
      </p:sp>
      <p:cxnSp>
        <p:nvCxnSpPr>
          <p:cNvPr id="4" name="Straight Arrow Connector 3"/>
          <p:cNvCxnSpPr>
            <a:stCxn id="2" idx="2"/>
            <a:endCxn id="7" idx="0"/>
          </p:cNvCxnSpPr>
          <p:nvPr/>
        </p:nvCxnSpPr>
        <p:spPr>
          <a:xfrm>
            <a:off x="7560332" y="1911035"/>
            <a:ext cx="0" cy="3726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2"/>
            <a:endCxn id="8" idx="0"/>
          </p:cNvCxnSpPr>
          <p:nvPr/>
        </p:nvCxnSpPr>
        <p:spPr>
          <a:xfrm>
            <a:off x="7560332" y="3147814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781908" y="1943487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781908" y="3209949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build="p"/>
      <p:bldP spid="2" grpId="0" animBg="1"/>
      <p:bldP spid="7" grpId="0" animBg="1"/>
      <p:bldP spid="8" grpId="0" animBg="1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384241" y="342925"/>
            <a:ext cx="6512511" cy="85725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Times New Roman"/>
              <a:buNone/>
            </a:pPr>
            <a:r>
              <a:rPr lang="en" sz="2700" dirty="0" smtClean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Thuật toán Huffman</a:t>
            </a:r>
            <a:endParaRPr lang="en" sz="2700" b="1" i="0" u="none" strike="noStrike" cap="none" baseline="0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Shape 173"/>
          <p:cNvSpPr txBox="1">
            <a:spLocks noGrp="1"/>
          </p:cNvSpPr>
          <p:nvPr>
            <p:ph sz="quarter" idx="13"/>
          </p:nvPr>
        </p:nvSpPr>
        <p:spPr>
          <a:xfrm>
            <a:off x="323528" y="1533083"/>
            <a:ext cx="5472608" cy="2776875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254000" lvl="0" indent="-1651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7777"/>
              <a:buNone/>
            </a:pPr>
            <a:r>
              <a:rPr lang="en" sz="32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 một thuật toán mã hóa dùng để nén dữ liệu.</a:t>
            </a:r>
          </a:p>
          <a:p>
            <a:pPr marL="254000" lvl="0" indent="-1651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7777"/>
              <a:buNone/>
            </a:pPr>
            <a:r>
              <a:rPr lang="en" sz="3200" dirty="0" smtClean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Dựa trên tần suất của mỗi chữ cái để xây dựng bộ mã.</a:t>
            </a:r>
          </a:p>
          <a:p>
            <a:pPr marL="254000" lvl="0" indent="-1651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7777"/>
              <a:buNone/>
            </a:pPr>
            <a:r>
              <a:rPr lang="en" sz="3200" dirty="0" smtClean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Người ta hay dùng cây huffman để biểu diễn bộ mã.</a:t>
            </a:r>
            <a:endParaRPr lang="en" sz="32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421" y="771550"/>
            <a:ext cx="2353121" cy="401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82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395536" y="267494"/>
            <a:ext cx="6512511" cy="85725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Times New Roman"/>
              <a:buNone/>
            </a:pPr>
            <a:r>
              <a:rPr lang="en" sz="2700" dirty="0" smtClean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Thuật toán huffman</a:t>
            </a:r>
            <a:endParaRPr lang="en" sz="2700" b="1" i="0" u="none" strike="noStrike" cap="none" baseline="0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915566"/>
            <a:ext cx="6219304" cy="393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82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179512" y="267494"/>
            <a:ext cx="6512511" cy="72008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Times New Roman"/>
              <a:buNone/>
            </a:pPr>
            <a:r>
              <a:rPr lang="en" sz="2700" dirty="0" smtClean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Mô hình hệ thống</a:t>
            </a:r>
            <a:endParaRPr lang="en" sz="2700" b="1" i="0" u="none" strike="noStrike" cap="none" baseline="0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002750970"/>
              </p:ext>
            </p:extLst>
          </p:nvPr>
        </p:nvGraphicFramePr>
        <p:xfrm>
          <a:off x="395536" y="1079500"/>
          <a:ext cx="7104112" cy="9881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235419525"/>
              </p:ext>
            </p:extLst>
          </p:nvPr>
        </p:nvGraphicFramePr>
        <p:xfrm>
          <a:off x="1115616" y="2787774"/>
          <a:ext cx="6264696" cy="1152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" name="Right Arrow 4"/>
          <p:cNvSpPr/>
          <p:nvPr/>
        </p:nvSpPr>
        <p:spPr>
          <a:xfrm rot="16200000">
            <a:off x="1465944" y="2005398"/>
            <a:ext cx="9361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5630363">
            <a:off x="2762088" y="2005398"/>
            <a:ext cx="9361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6171140">
            <a:off x="4948362" y="2033200"/>
            <a:ext cx="9361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2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11510"/>
            <a:ext cx="6512511" cy="857250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>
                <a:solidFill>
                  <a:srgbClr val="7030A0"/>
                </a:solidFill>
              </a:rPr>
              <a:t>CÀI ĐẶT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624" y="1923678"/>
            <a:ext cx="711284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76300" lvl="1" indent="-342900">
              <a:buSzPct val="100000"/>
              <a:buFont typeface="Wingdings" pitchFamily="2" charset="2"/>
              <a:buChar char="§"/>
            </a:pPr>
            <a:r>
              <a:rPr lang="en" sz="4000" b="1" dirty="0"/>
              <a:t>Server side, client side</a:t>
            </a:r>
          </a:p>
          <a:p>
            <a:pPr marL="876300" lvl="1" indent="-342900">
              <a:buSzPct val="100000"/>
              <a:buFont typeface="Wingdings" pitchFamily="2" charset="2"/>
              <a:buChar char="§"/>
            </a:pPr>
            <a:r>
              <a:rPr lang="en" sz="4000" b="1" dirty="0"/>
              <a:t>Mã hóa, giải mã Huffman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3260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11510"/>
            <a:ext cx="6512511" cy="857250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/>
              <a:t>Server side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/>
        </p:blipFill>
        <p:spPr>
          <a:xfrm>
            <a:off x="467544" y="1563638"/>
            <a:ext cx="4100160" cy="2093190"/>
          </a:xfrm>
          <a:prstGeom prst="rect">
            <a:avLst/>
          </a:prstGeom>
          <a:ln>
            <a:noFill/>
          </a:ln>
        </p:spPr>
      </p:pic>
      <p:pic>
        <p:nvPicPr>
          <p:cNvPr id="4" name="Picture 3"/>
          <p:cNvPicPr/>
          <p:nvPr/>
        </p:nvPicPr>
        <p:blipFill>
          <a:blip r:embed="rId3"/>
          <a:stretch/>
        </p:blipFill>
        <p:spPr>
          <a:xfrm>
            <a:off x="4648200" y="839880"/>
            <a:ext cx="4191000" cy="394167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047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280</Words>
  <Application>Microsoft Office PowerPoint</Application>
  <PresentationFormat>On-screen Show (16:9)</PresentationFormat>
  <Paragraphs>73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Noto Sans Symbols</vt:lpstr>
      <vt:lpstr>Trebuchet MS</vt:lpstr>
      <vt:lpstr>Georgia</vt:lpstr>
      <vt:lpstr>Times New Roman</vt:lpstr>
      <vt:lpstr>Wingdings</vt:lpstr>
      <vt:lpstr>Questrial</vt:lpstr>
      <vt:lpstr>simple-light-2</vt:lpstr>
      <vt:lpstr>Slipstream</vt:lpstr>
      <vt:lpstr>Xây dựng dịch vụ mã hoá và giải mã văn bản sử dụng thuật toán Huffman</vt:lpstr>
      <vt:lpstr>NỘI DUNG</vt:lpstr>
      <vt:lpstr>PHÂN TÍCH THIẾT KẾ</vt:lpstr>
      <vt:lpstr>Bài toán đặt ra</vt:lpstr>
      <vt:lpstr>Thuật toán Huffman</vt:lpstr>
      <vt:lpstr>Thuật toán huffman</vt:lpstr>
      <vt:lpstr>Mô hình hệ thống</vt:lpstr>
      <vt:lpstr>CÀI ĐẶT</vt:lpstr>
      <vt:lpstr>Server side</vt:lpstr>
      <vt:lpstr>Client side</vt:lpstr>
      <vt:lpstr>Mã hóa</vt:lpstr>
      <vt:lpstr>Giải mã</vt:lpstr>
      <vt:lpstr>Cảm ơn thầy 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bài tập lớn</dc:title>
  <cp:lastModifiedBy>Hero</cp:lastModifiedBy>
  <cp:revision>22</cp:revision>
  <dcterms:modified xsi:type="dcterms:W3CDTF">2016-12-15T03:34:48Z</dcterms:modified>
</cp:coreProperties>
</file>