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0" r:id="rId4"/>
    <p:sldId id="294" r:id="rId5"/>
    <p:sldId id="293" r:id="rId6"/>
    <p:sldId id="298" r:id="rId7"/>
    <p:sldId id="292" r:id="rId8"/>
    <p:sldId id="297" r:id="rId9"/>
    <p:sldId id="296" r:id="rId10"/>
    <p:sldId id="301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82FF-6BC0-467B-A517-4F89730798E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Logo_UT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700807" cy="1700808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 flipV="1">
            <a:off x="1714480" y="714356"/>
            <a:ext cx="721523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BC011F-1C7A-41D8-A6F3-C95982EC48BC}"/>
              </a:ext>
            </a:extLst>
          </p:cNvPr>
          <p:cNvSpPr txBox="1"/>
          <p:nvPr/>
        </p:nvSpPr>
        <p:spPr>
          <a:xfrm>
            <a:off x="479373" y="2919573"/>
            <a:ext cx="8082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Tema nr.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o-RO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Electromagnetismul</a:t>
            </a:r>
            <a:r>
              <a:rPr lang="en-US" sz="3600" dirty="0"/>
              <a:t> </a:t>
            </a:r>
            <a:r>
              <a:rPr lang="ro-RO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4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23" y="806080"/>
            <a:ext cx="6219825" cy="2419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005064"/>
            <a:ext cx="6076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9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4933" y="2670664"/>
            <a:ext cx="433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Rezolv</a:t>
            </a:r>
            <a:r>
              <a:rPr lang="ro-RO" sz="28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probleme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9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5633" y="851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atin typeface="Arial" pitchFamily="34" charset="0"/>
                <a:cs typeface="Arial" pitchFamily="34" charset="0"/>
              </a:rPr>
              <a:t>introducere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E0A84-70D6-4216-B131-122FD541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60" y="608364"/>
            <a:ext cx="5838825" cy="2705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58" y="3370176"/>
            <a:ext cx="5530356" cy="3236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953" y="3573016"/>
            <a:ext cx="2504487" cy="25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980728"/>
            <a:ext cx="6143625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573016"/>
            <a:ext cx="2819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698191"/>
            <a:ext cx="590550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444169"/>
            <a:ext cx="4392488" cy="41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5138"/>
            <a:ext cx="6153150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044" y="2852936"/>
            <a:ext cx="2370247" cy="2032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621696"/>
            <a:ext cx="6162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980728"/>
            <a:ext cx="6096000" cy="2647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365104"/>
            <a:ext cx="8686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774427"/>
            <a:ext cx="6076950" cy="101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793602"/>
            <a:ext cx="62103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686" y="5293415"/>
            <a:ext cx="57435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6267450" cy="420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246" y="3933056"/>
            <a:ext cx="2254880" cy="178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5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98" y="801710"/>
            <a:ext cx="6162675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215" y="2878678"/>
            <a:ext cx="6057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21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BMBF-MD</dc:creator>
  <cp:lastModifiedBy>Euler-acasa</cp:lastModifiedBy>
  <cp:revision>344</cp:revision>
  <dcterms:created xsi:type="dcterms:W3CDTF">2016-05-26T08:09:24Z</dcterms:created>
  <dcterms:modified xsi:type="dcterms:W3CDTF">2019-02-24T08:16:53Z</dcterms:modified>
</cp:coreProperties>
</file>