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1026-1FF2-4AD4-AACF-38AD6871896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A1B7-54A1-4F8C-A9D0-B42E72AB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2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1026-1FF2-4AD4-AACF-38AD6871896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A1B7-54A1-4F8C-A9D0-B42E72AB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6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1026-1FF2-4AD4-AACF-38AD6871896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A1B7-54A1-4F8C-A9D0-B42E72AB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1026-1FF2-4AD4-AACF-38AD6871896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A1B7-54A1-4F8C-A9D0-B42E72AB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1026-1FF2-4AD4-AACF-38AD6871896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A1B7-54A1-4F8C-A9D0-B42E72AB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1026-1FF2-4AD4-AACF-38AD6871896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A1B7-54A1-4F8C-A9D0-B42E72AB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1026-1FF2-4AD4-AACF-38AD6871896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A1B7-54A1-4F8C-A9D0-B42E72AB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1026-1FF2-4AD4-AACF-38AD6871896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A1B7-54A1-4F8C-A9D0-B42E72AB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1026-1FF2-4AD4-AACF-38AD6871896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A1B7-54A1-4F8C-A9D0-B42E72AB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1026-1FF2-4AD4-AACF-38AD6871896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A1B7-54A1-4F8C-A9D0-B42E72AB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1026-1FF2-4AD4-AACF-38AD6871896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A1B7-54A1-4F8C-A9D0-B42E72AB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41026-1FF2-4AD4-AACF-38AD6871896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A1B7-54A1-4F8C-A9D0-B42E72AB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1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7C2D9D-086F-4812-853F-D08F61FAE47A}"/>
              </a:ext>
            </a:extLst>
          </p:cNvPr>
          <p:cNvSpPr/>
          <p:nvPr/>
        </p:nvSpPr>
        <p:spPr>
          <a:xfrm>
            <a:off x="846338" y="246540"/>
            <a:ext cx="9744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Legile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conservare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Lucrul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puterea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legile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conservării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impulsului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energiei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mecanice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A9A19-928C-475D-817E-2981A2C7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00" y="1432445"/>
            <a:ext cx="1638300" cy="54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0672E6-21D7-48AE-9EA0-69F9A940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056" y="1354451"/>
            <a:ext cx="1076325" cy="828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562BB-B8D7-40C0-93AB-1C0108FA9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125" y="1531546"/>
            <a:ext cx="173355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87F7CB-D6DF-4A83-B189-E8C4DDCDD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891" y="1151457"/>
            <a:ext cx="1724025" cy="1095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036449-DAEA-4B0A-9643-ABFF2AB2B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542" y="1089040"/>
            <a:ext cx="232410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8884A-2CBB-4301-B47A-3CD08307C3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81" y="2390882"/>
            <a:ext cx="10591060" cy="1142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00C21-2B06-435C-9E23-A07E71A97E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524" y="3625224"/>
            <a:ext cx="11182350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DE1D56-FBB3-45AC-9254-40E981C41E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089" y="4779273"/>
            <a:ext cx="11263821" cy="15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1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6" y="197638"/>
            <a:ext cx="5558936" cy="26001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109" y="776245"/>
            <a:ext cx="4810492" cy="837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793" y="1616685"/>
            <a:ext cx="198120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70" y="3700591"/>
            <a:ext cx="4631218" cy="2541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5" y="3700591"/>
            <a:ext cx="5268912" cy="119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32" y="387617"/>
            <a:ext cx="10356476" cy="1366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98" y="2152623"/>
            <a:ext cx="11782144" cy="8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5998-BAFA-40C6-A9CE-79E73C55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394547"/>
            <a:ext cx="11915775" cy="1647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C86CE-0572-4D09-842A-36E211B23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00" y="2154441"/>
            <a:ext cx="11407158" cy="1874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B3A6A-A16F-4614-A384-925FE71FB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7" y="4140926"/>
            <a:ext cx="10617693" cy="1300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DA59CD-E7A1-4DC6-91E9-4511923FE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78" y="5712882"/>
            <a:ext cx="11117802" cy="9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7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DC293D-4551-4BCD-B456-119432B6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08510"/>
            <a:ext cx="9890742" cy="1257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7A84B4-9A0A-4EF4-9C18-639235994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97" y="1735676"/>
            <a:ext cx="5162550" cy="3067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E610B-F3F2-4884-BAAF-C16CC94E7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873" y="4513832"/>
            <a:ext cx="4314825" cy="2038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7FFC8E-3162-4DA2-904B-788A398EA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023" y="1735676"/>
            <a:ext cx="46386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9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225292"/>
            <a:ext cx="10463212" cy="1327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93" y="1929519"/>
            <a:ext cx="10941638" cy="1768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24" y="3948983"/>
            <a:ext cx="10797988" cy="12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6" y="918142"/>
            <a:ext cx="10414466" cy="15732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95" y="3131584"/>
            <a:ext cx="11293288" cy="155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00" y="217369"/>
            <a:ext cx="4502911" cy="25683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808" y="217369"/>
            <a:ext cx="5757182" cy="2068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61072"/>
            <a:ext cx="10797990" cy="2029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390" y="4267022"/>
            <a:ext cx="5100537" cy="24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7" y="244497"/>
            <a:ext cx="10665759" cy="159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7" y="3057680"/>
            <a:ext cx="10784541" cy="24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8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53" y="192012"/>
            <a:ext cx="9968601" cy="46437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4" y="5055577"/>
            <a:ext cx="9318014" cy="164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9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08" y="183906"/>
            <a:ext cx="3343275" cy="704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696" y="183906"/>
            <a:ext cx="2009775" cy="638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4" y="1516569"/>
            <a:ext cx="10946423" cy="29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0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16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Euler-acasa</dc:creator>
  <cp:lastModifiedBy>Euler-acasa</cp:lastModifiedBy>
  <cp:revision>26</cp:revision>
  <dcterms:created xsi:type="dcterms:W3CDTF">2019-01-08T19:34:12Z</dcterms:created>
  <dcterms:modified xsi:type="dcterms:W3CDTF">2019-02-05T17:47:37Z</dcterms:modified>
</cp:coreProperties>
</file>