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67C6-B166-450C-878C-73B6A76ED7C4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1815E-BF86-4D56-B49A-91C33B967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7FD05-96FD-4C61-AB2E-4684C05413F3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AB6CD-7E9C-4E90-B58F-D4BE8DE17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A0587-793A-449C-855B-3115DD4D31B4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D7EE9-6412-4AC7-913F-B25332A21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E2C14-B5DB-40B3-B08B-C7E035693C45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E3C6-222B-4E52-8335-70ED9375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6D5F8-E502-4B30-B145-FC79B0D3D2E8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C4C4A-0475-46E6-ADC8-7C8E28BD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96437-8920-4F9C-A027-C98805227A22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B7BCC-50CA-4ED9-ABA9-7925E1079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A0818-F2E9-4EE9-966B-C9DB351CAB41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6EF6-B6F3-4F97-817D-D30F6F3B2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06F25-E9E3-4852-B497-6E1A6708A9EA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4585-880E-4F62-A1E0-D6AB75A96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EBCE-DFC3-49EA-B917-AB2A87C12A62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ED643-B633-4FA8-B8A8-0F7F2930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0813B-1154-4223-ACD9-DABFB2AC419C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F39B5-A6A8-40FB-9557-6BC41D4DB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C0438-DF0C-4C04-B5B7-039A8FF9B19E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40BD-31D0-4860-AA04-9B717B1C6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50A091-2701-48D2-AB43-1AF73F653C68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C3BFAE-9C61-45F2-9C09-05CD1494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ChangeArrowheads="1"/>
          </p:cNvSpPr>
          <p:nvPr/>
        </p:nvSpPr>
        <p:spPr bwMode="auto">
          <a:xfrm>
            <a:off x="519113" y="319088"/>
            <a:ext cx="10083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TEMA 4. Statica. Lichide şi gaze (condiţiile de echilibru, centrul de greutate. Legea lui Arhimede</a:t>
            </a:r>
            <a:r>
              <a:rPr lang="en-US" b="1">
                <a:latin typeface="Calibri" pitchFamily="34" charset="0"/>
              </a:rPr>
              <a:t>)</a:t>
            </a:r>
          </a:p>
        </p:txBody>
      </p:sp>
      <p:pic>
        <p:nvPicPr>
          <p:cNvPr id="1331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88" y="3500438"/>
            <a:ext cx="11139487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808163"/>
            <a:ext cx="112029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61925"/>
            <a:ext cx="119348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4025" y="658813"/>
            <a:ext cx="7605713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9734550" y="5715000"/>
            <a:ext cx="184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Marinciuc, Rusu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7013"/>
            <a:ext cx="11425238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" y="2606675"/>
            <a:ext cx="115951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6063"/>
            <a:ext cx="120681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97363"/>
            <a:ext cx="11822113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4625"/>
            <a:ext cx="120396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2924175"/>
            <a:ext cx="118205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361950"/>
            <a:ext cx="10244137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0"/>
            <a:ext cx="11082338" cy="671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22238"/>
            <a:ext cx="116395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3481388"/>
            <a:ext cx="11972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6388"/>
            <a:ext cx="1194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154238"/>
            <a:ext cx="11029950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</Words>
  <Application>Microsoft Office PowerPoint</Application>
  <PresentationFormat>Произвольный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Euler-acasa</dc:creator>
  <cp:lastModifiedBy>Microsoft Office</cp:lastModifiedBy>
  <cp:revision>12</cp:revision>
  <dcterms:created xsi:type="dcterms:W3CDTF">2019-01-08T19:43:47Z</dcterms:created>
  <dcterms:modified xsi:type="dcterms:W3CDTF">2020-02-11T18:58:32Z</dcterms:modified>
</cp:coreProperties>
</file>