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0" r:id="rId4"/>
    <p:sldId id="294" r:id="rId5"/>
    <p:sldId id="293" r:id="rId6"/>
    <p:sldId id="298" r:id="rId7"/>
    <p:sldId id="292" r:id="rId8"/>
    <p:sldId id="297" r:id="rId9"/>
    <p:sldId id="296" r:id="rId10"/>
    <p:sldId id="299" r:id="rId11"/>
    <p:sldId id="301" r:id="rId12"/>
    <p:sldId id="300" r:id="rId13"/>
    <p:sldId id="302" r:id="rId14"/>
    <p:sldId id="295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8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6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782FF-6BC0-467B-A517-4F89730798E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02C5-9651-40C5-ACAF-69FE15D36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3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Logo_UT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1700807" cy="1700808"/>
          </a:xfrm>
          <a:prstGeom prst="rect">
            <a:avLst/>
          </a:prstGeom>
          <a:noFill/>
        </p:spPr>
      </p:pic>
      <p:cxnSp>
        <p:nvCxnSpPr>
          <p:cNvPr id="5" name="Straight Connector 4"/>
          <p:cNvCxnSpPr/>
          <p:nvPr/>
        </p:nvCxnSpPr>
        <p:spPr>
          <a:xfrm flipV="1">
            <a:off x="1714480" y="714356"/>
            <a:ext cx="7215238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BC011F-1C7A-41D8-A6F3-C95982EC48BC}"/>
              </a:ext>
            </a:extLst>
          </p:cNvPr>
          <p:cNvSpPr txBox="1"/>
          <p:nvPr/>
        </p:nvSpPr>
        <p:spPr>
          <a:xfrm>
            <a:off x="479373" y="2919573"/>
            <a:ext cx="679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Tema nr.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Principiul I al termodinamicii. </a:t>
            </a:r>
          </a:p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Transformările de fază.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40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43710C-7FC2-4180-8C7E-3AFC997A0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776"/>
            <a:ext cx="9144000" cy="1472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47BBA8-B358-48CF-99C0-06DDB23EA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2708919"/>
            <a:ext cx="4868019" cy="38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7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E849B9-D67B-4063-8EC2-4462025C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805564"/>
            <a:ext cx="4533900" cy="1171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0F39BD-AC11-421B-BB0F-754914360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420888"/>
            <a:ext cx="9144000" cy="533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B2002A-15D4-4258-9C8C-6F71C7F53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71813"/>
            <a:ext cx="9144000" cy="140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2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D7FC00-4DF1-452E-B415-97647801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66" y="801710"/>
            <a:ext cx="8520067" cy="3710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0A4C2E-83E5-4EB0-8C9E-991F98A6A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21" y="4698357"/>
            <a:ext cx="8424936" cy="15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6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9992" y="66521"/>
            <a:ext cx="433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667E3-1912-4AC9-8F0F-D23F397C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1209111"/>
            <a:ext cx="8316416" cy="43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7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9F876E-3B8D-4B6C-9850-42F3BA6FE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9" y="1068908"/>
            <a:ext cx="8604448" cy="268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12A34E-547D-46B0-BBA2-462FC075F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9" y="4297496"/>
            <a:ext cx="8711517" cy="20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8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4933" y="2670664"/>
            <a:ext cx="433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rial" pitchFamily="34" charset="0"/>
                <a:cs typeface="Arial" pitchFamily="34" charset="0"/>
              </a:rPr>
              <a:t>Rezolvam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probleme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97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5633" y="8514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>
                <a:latin typeface="Arial" pitchFamily="34" charset="0"/>
                <a:cs typeface="Arial" pitchFamily="34" charset="0"/>
              </a:rPr>
              <a:t>introducere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FAE7D-1196-4A72-8B4A-ECA4D558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2749"/>
            <a:ext cx="9144000" cy="33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2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1F892A-40C0-4707-846C-F4AB8682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8" y="2132856"/>
            <a:ext cx="8729107" cy="22141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F1A1C9-4E71-4929-ABDF-6E41C1352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732435"/>
            <a:ext cx="4533900" cy="127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A7592-9B83-4028-961C-14835C894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411" y="4933155"/>
            <a:ext cx="9144000" cy="8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D084C9-FE0D-4E3C-9791-BF408F50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" y="1231423"/>
            <a:ext cx="9144000" cy="1179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37BD77-4BA0-4038-98A9-3D7CF3081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80928"/>
            <a:ext cx="9144000" cy="1080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B221A8-4795-4B6D-8E87-16189D08B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10823"/>
            <a:ext cx="9144000" cy="19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CD88D8-B7FD-4DFF-9F1A-4C0821B25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" y="1093495"/>
            <a:ext cx="9144000" cy="760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C7B54E-D341-4207-BAC3-4D2C8846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628800"/>
            <a:ext cx="2749958" cy="45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1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F28B68-796D-4418-ABA6-5DC4D9DCF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" y="908165"/>
            <a:ext cx="9144000" cy="821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25CE1-FB19-437F-B4AD-F2AFB110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3" y="1789039"/>
            <a:ext cx="9144000" cy="1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D0C760-43E4-4F2A-A022-0E3A92F1D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65" y="3211733"/>
            <a:ext cx="8755070" cy="35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2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ED7F2E-4DBC-4DA4-9624-079521F9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768"/>
            <a:ext cx="9144000" cy="46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5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18E6C9-40D6-44CA-BC73-7121854B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9255"/>
            <a:ext cx="9144000" cy="22008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A8F51C-4D3F-4CC8-9713-57FCCBD5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54" y="3580446"/>
            <a:ext cx="7452320" cy="28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5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1DCC61-0DDC-4E65-A00E-0A60713C8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" y="1849928"/>
            <a:ext cx="9144000" cy="1572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53884-33BC-4323-AC23-4A9E4A4E0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234688"/>
            <a:ext cx="9144000" cy="106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32</Words>
  <Application>Microsoft Office PowerPoint</Application>
  <PresentationFormat>On-screen Show (4:3)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BMBF-MD</dc:creator>
  <cp:lastModifiedBy>Fizica_1</cp:lastModifiedBy>
  <cp:revision>310</cp:revision>
  <dcterms:created xsi:type="dcterms:W3CDTF">2016-05-26T08:09:24Z</dcterms:created>
  <dcterms:modified xsi:type="dcterms:W3CDTF">2019-02-13T15:41:13Z</dcterms:modified>
</cp:coreProperties>
</file>