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2" r:id="rId4"/>
    <p:sldId id="294" r:id="rId5"/>
    <p:sldId id="295" r:id="rId6"/>
    <p:sldId id="296" r:id="rId7"/>
    <p:sldId id="298" r:id="rId8"/>
    <p:sldId id="297" r:id="rId9"/>
    <p:sldId id="299" r:id="rId10"/>
    <p:sldId id="291" r:id="rId11"/>
    <p:sldId id="300" r:id="rId12"/>
    <p:sldId id="301" r:id="rId13"/>
    <p:sldId id="302" r:id="rId14"/>
    <p:sldId id="304" r:id="rId15"/>
    <p:sldId id="30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C7B6-8FA0-41C6-AC88-180B700F8B55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D4169-DB30-4D32-96FC-221F86DC5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1C938-1941-49C1-B598-1864DDF2AF54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832FE-AA7B-41BB-B745-4272B8CF5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28265-2E03-475C-98C1-148A32BB6534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9CBAF-CB57-4FEA-A56E-1BC36BF77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759F-965A-4E41-B39E-E19E039E9158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2BFEA-879F-44CC-BFB8-C8D01EEEA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0156-AEF7-47D4-9CDD-FD55BA824669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EE799-6981-463F-BD09-9E64BAB13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DC6-3F4C-4CAE-9FCE-7F1E6408442F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7E41-E63F-4432-BE78-44D471094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B0E4-663F-4ECC-8008-92457133B423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3C628-F3EC-4A81-96B7-FA815DDEA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8BB9E-3FE9-443C-89C8-CEDF729DF50B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20E39-5AEE-4F21-A0B2-F016C5529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2F637-3759-4EE0-82BB-F8FC417F7170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8B403-82FD-44F0-A4B0-EA9B79A09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A1599-0E67-4155-8418-7CC154057039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B43A-6B46-4F01-942C-A86429356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F29AE-1139-4042-952E-36153FEF8B29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C6013-E3FB-4F30-A059-0948EE2EE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A106EE-EBA4-45CE-ABDD-4BB156CE3FFA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0B936D-2836-4805-9A6A-4039C13D6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0.png"/><Relationship Id="rId9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1835150" y="2924175"/>
            <a:ext cx="543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800" b="1"/>
              <a:t>Tema nr. </a:t>
            </a:r>
            <a:r>
              <a:rPr lang="ru-RU" sz="2800" b="1"/>
              <a:t>7</a:t>
            </a:r>
            <a:r>
              <a:rPr lang="ro-RO" sz="2800" b="1"/>
              <a:t>. </a:t>
            </a:r>
            <a:r>
              <a:rPr lang="ru-RU" sz="2800"/>
              <a:t>ELECTROSTATICA</a:t>
            </a:r>
            <a:r>
              <a:rPr lang="it-IT" sz="2800"/>
              <a:t>.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836613"/>
            <a:ext cx="4105275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96975"/>
            <a:ext cx="799306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7050" y="1773238"/>
            <a:ext cx="189230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5825" y="4797425"/>
            <a:ext cx="15049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08850" y="5373688"/>
            <a:ext cx="1495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87675" y="2708275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0" y="2060575"/>
            <a:ext cx="6804025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o-RO" sz="1600" b="1">
                <a:solidFill>
                  <a:schemeClr val="hlink"/>
                </a:solidFill>
              </a:rPr>
              <a:t>Doar o parte din liniile de intensitate pătrund în dielectric.</a:t>
            </a:r>
            <a:endParaRPr lang="ru-RU" sz="1600" b="1">
              <a:solidFill>
                <a:schemeClr val="hlink"/>
              </a:solidFill>
            </a:endParaRPr>
          </a:p>
          <a:p>
            <a:r>
              <a:rPr lang="ro-RO" sz="1600" b="1">
                <a:solidFill>
                  <a:schemeClr val="hlink"/>
                </a:solidFill>
              </a:rPr>
              <a:t>Intensitatea câmpului electric în dielectric este mai mică decât în vid</a:t>
            </a:r>
            <a:endParaRPr lang="ru-RU" sz="1600" b="1">
              <a:solidFill>
                <a:schemeClr val="hlink"/>
              </a:solidFill>
            </a:endParaRPr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950" y="3213100"/>
            <a:ext cx="62642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9388" y="4149725"/>
            <a:ext cx="11715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03350" y="4292600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4770438"/>
            <a:ext cx="691197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188913"/>
            <a:ext cx="369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228600"/>
            <a:ext cx="285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3" y="1052513"/>
            <a:ext cx="892968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1844675"/>
            <a:ext cx="2592388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188" y="4149725"/>
            <a:ext cx="13430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79838" y="2060575"/>
            <a:ext cx="2303462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4300" y="4376738"/>
            <a:ext cx="1447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5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04025" y="2708275"/>
            <a:ext cx="15525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9388" y="5516563"/>
            <a:ext cx="8569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908050"/>
            <a:ext cx="3476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228600"/>
            <a:ext cx="285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1484313"/>
            <a:ext cx="2619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2276475"/>
            <a:ext cx="2205038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25" y="5373688"/>
            <a:ext cx="2276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64163" y="1484313"/>
            <a:ext cx="2619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0" y="2997200"/>
            <a:ext cx="37861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76825" y="5157788"/>
            <a:ext cx="2743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765175"/>
            <a:ext cx="31099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228600"/>
            <a:ext cx="285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1412875"/>
            <a:ext cx="3884613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0425" y="1773238"/>
            <a:ext cx="1800225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1773238"/>
            <a:ext cx="7207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3850" y="2997200"/>
            <a:ext cx="4319588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3850" y="2565400"/>
            <a:ext cx="3455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92500" y="3860800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7950" y="4292600"/>
            <a:ext cx="424815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56100" y="4308475"/>
            <a:ext cx="936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03575" y="4652963"/>
            <a:ext cx="2514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8638" y="354013"/>
            <a:ext cx="73453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1412875"/>
            <a:ext cx="904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3713" y="1196975"/>
            <a:ext cx="16478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1638" y="1268413"/>
            <a:ext cx="46005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2405063" y="2670175"/>
            <a:ext cx="433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Rezolv</a:t>
            </a:r>
            <a:r>
              <a:rPr lang="ro-RO" sz="2800" b="1"/>
              <a:t>ă</a:t>
            </a:r>
            <a:r>
              <a:rPr lang="en-US" sz="2800" b="1"/>
              <a:t>m probleme 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115888"/>
            <a:ext cx="3455988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2738" y="1052513"/>
            <a:ext cx="7561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1989138"/>
            <a:ext cx="3905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1638" y="1971675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54813" y="1916113"/>
            <a:ext cx="1057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6550" y="1916113"/>
            <a:ext cx="942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950" y="2492375"/>
            <a:ext cx="87122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92500" y="2924175"/>
            <a:ext cx="3114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0825" y="3716338"/>
            <a:ext cx="2638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348038" y="3644900"/>
            <a:ext cx="21605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5516563"/>
            <a:ext cx="8964612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211638" y="4508500"/>
            <a:ext cx="100806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0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364163" y="4508500"/>
            <a:ext cx="3635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476375" y="5084763"/>
            <a:ext cx="76676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981075"/>
            <a:ext cx="50387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5589588"/>
            <a:ext cx="6619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4508500"/>
            <a:ext cx="7191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35600" y="115888"/>
            <a:ext cx="3455988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338138"/>
            <a:ext cx="51482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0288" y="1268413"/>
            <a:ext cx="13319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1700213"/>
            <a:ext cx="303688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1916113"/>
            <a:ext cx="111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925" y="1268413"/>
            <a:ext cx="64087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24075" y="1989138"/>
            <a:ext cx="2266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5288" y="3141663"/>
            <a:ext cx="1095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35150" y="3357563"/>
            <a:ext cx="1562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1050" y="3789363"/>
            <a:ext cx="4057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5724525"/>
            <a:ext cx="9036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50825" y="5300663"/>
            <a:ext cx="4933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1">
                <a:solidFill>
                  <a:schemeClr val="hlink"/>
                </a:solidFill>
              </a:rPr>
              <a:t>Principiul superpozi</a:t>
            </a:r>
            <a:r>
              <a:rPr lang="ro-RO" b="1">
                <a:solidFill>
                  <a:schemeClr val="hlink"/>
                </a:solidFill>
              </a:rPr>
              <a:t>ției câmpurilor electrice</a:t>
            </a:r>
            <a:endParaRPr lang="ru-RU" b="1">
              <a:solidFill>
                <a:schemeClr val="hlink"/>
              </a:solidFill>
            </a:endParaRPr>
          </a:p>
        </p:txBody>
      </p:sp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64163" y="5229225"/>
            <a:ext cx="2266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25" y="115888"/>
            <a:ext cx="3421063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1341438"/>
            <a:ext cx="576103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908050"/>
            <a:ext cx="2922588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2349500"/>
            <a:ext cx="2449513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3860800"/>
            <a:ext cx="1368425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95513" y="3789363"/>
            <a:ext cx="21590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3800" y="3573463"/>
            <a:ext cx="3602038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8588" y="5734050"/>
            <a:ext cx="90154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33375"/>
            <a:ext cx="5638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268413"/>
            <a:ext cx="84820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636838"/>
            <a:ext cx="73802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92725" y="1989138"/>
            <a:ext cx="2093913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0" y="2924175"/>
            <a:ext cx="427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o-RO" b="1">
                <a:solidFill>
                  <a:schemeClr val="hlink"/>
                </a:solidFill>
              </a:rPr>
              <a:t>Lucrul efectuat la deplasarea sarcinii:</a:t>
            </a:r>
            <a:endParaRPr lang="ru-RU" b="1">
              <a:solidFill>
                <a:schemeClr val="hlink"/>
              </a:solidFill>
            </a:endParaRPr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388" y="3284538"/>
            <a:ext cx="20002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268538" y="3284538"/>
            <a:ext cx="10223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o-RO" b="1">
                <a:solidFill>
                  <a:schemeClr val="hlink"/>
                </a:solidFill>
              </a:rPr>
              <a:t>Întrucât</a:t>
            </a:r>
            <a:endParaRPr lang="ru-RU" b="1">
              <a:solidFill>
                <a:schemeClr val="hlink"/>
              </a:solidFill>
            </a:endParaRPr>
          </a:p>
        </p:txBody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76600" y="3213100"/>
            <a:ext cx="1181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24525" y="3213100"/>
            <a:ext cx="1905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572000" y="3284538"/>
            <a:ext cx="9207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o-RO" b="1">
                <a:solidFill>
                  <a:schemeClr val="hlink"/>
                </a:solidFill>
              </a:rPr>
              <a:t>rezultă</a:t>
            </a:r>
            <a:endParaRPr lang="ru-RU" b="1">
              <a:solidFill>
                <a:schemeClr val="hlink"/>
              </a:solidFill>
            </a:endParaRPr>
          </a:p>
        </p:txBody>
      </p:sp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950" y="3789363"/>
            <a:ext cx="6337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4221163"/>
            <a:ext cx="9144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3" name="Picture 1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5084763"/>
            <a:ext cx="2232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4" name="Picture 1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39975" y="5013325"/>
            <a:ext cx="14573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5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5516563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334963"/>
            <a:ext cx="37036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96975"/>
            <a:ext cx="9036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1484313"/>
            <a:ext cx="21955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750" y="2997200"/>
            <a:ext cx="7786688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908050"/>
            <a:ext cx="39608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1484313"/>
            <a:ext cx="15128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1268413"/>
            <a:ext cx="3200400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773238"/>
            <a:ext cx="65516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388" y="2205038"/>
            <a:ext cx="223202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27313" y="2708275"/>
            <a:ext cx="25431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836613"/>
            <a:ext cx="4105275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96975"/>
            <a:ext cx="87137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1773238"/>
            <a:ext cx="170656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35150" y="1989138"/>
            <a:ext cx="15843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51275" y="1752600"/>
            <a:ext cx="216058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51275" y="2420938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3800" y="2565400"/>
            <a:ext cx="18732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42988" y="3644900"/>
            <a:ext cx="2065337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92725" y="3644900"/>
            <a:ext cx="221932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48</Words>
  <Application>Microsoft Office PowerPoint</Application>
  <PresentationFormat>Экран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BMBF-MD</dc:creator>
  <cp:lastModifiedBy>Microsoft Office</cp:lastModifiedBy>
  <cp:revision>323</cp:revision>
  <dcterms:created xsi:type="dcterms:W3CDTF">2016-05-26T08:09:24Z</dcterms:created>
  <dcterms:modified xsi:type="dcterms:W3CDTF">2019-02-26T16:59:47Z</dcterms:modified>
</cp:coreProperties>
</file>