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0" r:id="rId4"/>
    <p:sldId id="294" r:id="rId5"/>
    <p:sldId id="293" r:id="rId6"/>
    <p:sldId id="298" r:id="rId7"/>
    <p:sldId id="292" r:id="rId8"/>
    <p:sldId id="297" r:id="rId9"/>
    <p:sldId id="296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8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82FF-6BC0-467B-A517-4F89730798E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Logo_UT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1700807" cy="1700808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 flipV="1">
            <a:off x="1714480" y="714356"/>
            <a:ext cx="721523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BC011F-1C7A-41D8-A6F3-C95982EC48BC}"/>
              </a:ext>
            </a:extLst>
          </p:cNvPr>
          <p:cNvSpPr txBox="1"/>
          <p:nvPr/>
        </p:nvSpPr>
        <p:spPr>
          <a:xfrm>
            <a:off x="479373" y="2919573"/>
            <a:ext cx="8024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>
                <a:latin typeface="Arial" panose="020B0604020202020204" pitchFamily="34" charset="0"/>
                <a:cs typeface="Arial" panose="020B0604020202020204" pitchFamily="34" charset="0"/>
              </a:rPr>
              <a:t>Tema nr.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o-RO" sz="3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Curentul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electric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continuu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4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4933" y="2670664"/>
            <a:ext cx="433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rial" pitchFamily="34" charset="0"/>
                <a:cs typeface="Arial" pitchFamily="34" charset="0"/>
              </a:rPr>
              <a:t>Rezolvam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probleme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97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5633" y="851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>
                <a:latin typeface="Arial" pitchFamily="34" charset="0"/>
                <a:cs typeface="Arial" pitchFamily="34" charset="0"/>
              </a:rPr>
              <a:t>introducere</a:t>
            </a:r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FEB0D9-6BB0-4E10-B8C5-6FCFA5FB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6" y="1038077"/>
            <a:ext cx="9144000" cy="1452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C84602-3B31-425F-9958-A5A561FC5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6" y="2491089"/>
            <a:ext cx="9144000" cy="3168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906F6B-7423-43DC-AFA7-FFB836E54826}"/>
              </a:ext>
            </a:extLst>
          </p:cNvPr>
          <p:cNvSpPr txBox="1"/>
          <p:nvPr/>
        </p:nvSpPr>
        <p:spPr>
          <a:xfrm>
            <a:off x="5125036" y="6488668"/>
            <a:ext cx="298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Marinciuc</a:t>
            </a:r>
            <a:r>
              <a:rPr lang="en-US" dirty="0"/>
              <a:t> </a:t>
            </a:r>
            <a:r>
              <a:rPr lang="en-US" dirty="0" err="1"/>
              <a:t>Rusu</a:t>
            </a:r>
            <a:r>
              <a:rPr lang="en-US" dirty="0"/>
              <a:t> </a:t>
            </a:r>
            <a:r>
              <a:rPr lang="en-US" dirty="0" err="1"/>
              <a:t>Fizica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XI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F477C-E93A-4FC3-958C-F06821CE6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3" y="5888096"/>
            <a:ext cx="4824536" cy="7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589F6-616F-4549-BA26-47A673129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97" y="1124744"/>
            <a:ext cx="9144000" cy="3062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04FF30-A24E-435B-89BB-F8D3387BD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229200"/>
            <a:ext cx="9144000" cy="5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8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AA526-6A26-45C2-94F6-A67818E9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" y="1124744"/>
            <a:ext cx="9144000" cy="31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38" y="990482"/>
            <a:ext cx="8290545" cy="481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20" y="2097733"/>
            <a:ext cx="8152432" cy="845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93" y="3341107"/>
            <a:ext cx="8094141" cy="511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43" y="4437112"/>
            <a:ext cx="872133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1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124744"/>
            <a:ext cx="8954716" cy="238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29" y="3620740"/>
            <a:ext cx="8598197" cy="1109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69" y="4837825"/>
            <a:ext cx="3501403" cy="1903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744" y="4837825"/>
            <a:ext cx="3003005" cy="184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86" y="1018860"/>
            <a:ext cx="8532440" cy="21597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084305"/>
            <a:ext cx="6829425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85" y="4509120"/>
            <a:ext cx="8178055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99" y="791373"/>
            <a:ext cx="2952958" cy="27323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086724"/>
            <a:ext cx="8763502" cy="34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5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3" y="1124744"/>
            <a:ext cx="7798842" cy="19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25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BMBF-MD</dc:creator>
  <cp:lastModifiedBy>Euler-acasa</cp:lastModifiedBy>
  <cp:revision>330</cp:revision>
  <dcterms:created xsi:type="dcterms:W3CDTF">2016-05-26T08:09:24Z</dcterms:created>
  <dcterms:modified xsi:type="dcterms:W3CDTF">2019-02-20T13:32:46Z</dcterms:modified>
</cp:coreProperties>
</file>