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5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4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5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7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2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3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2AB7-6E58-4D5E-89DF-3E90329AE44F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ACE8-E041-4A7C-A214-B1C0EE88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908"/>
            <a:ext cx="9144000" cy="52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531"/>
            <a:ext cx="9144000" cy="42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980728"/>
            <a:ext cx="862110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7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1" y="1772816"/>
            <a:ext cx="86555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6" y="1484784"/>
            <a:ext cx="865196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8" y="0"/>
            <a:ext cx="7908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9" y="908720"/>
            <a:ext cx="870986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4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8" y="2564904"/>
            <a:ext cx="8431310" cy="16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" y="0"/>
            <a:ext cx="731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7" y="0"/>
            <a:ext cx="7064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3" y="1628800"/>
            <a:ext cx="8477847" cy="36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8" y="0"/>
            <a:ext cx="6785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6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0" y="94961"/>
            <a:ext cx="7826419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569"/>
            <a:ext cx="9144000" cy="2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1630524"/>
            <a:ext cx="791024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0"/>
            <a:ext cx="7057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" y="0"/>
            <a:ext cx="8996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3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" y="0"/>
            <a:ext cx="769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2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2" y="836712"/>
            <a:ext cx="835953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9" y="1628799"/>
            <a:ext cx="8205639" cy="35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2022-11-07T12:30:37Z</dcterms:created>
  <dcterms:modified xsi:type="dcterms:W3CDTF">2022-11-07T12:42:16Z</dcterms:modified>
</cp:coreProperties>
</file>