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80" r:id="rId6"/>
    <p:sldId id="267" r:id="rId7"/>
    <p:sldId id="264" r:id="rId8"/>
    <p:sldId id="265" r:id="rId9"/>
    <p:sldId id="279" r:id="rId10"/>
    <p:sldId id="270" r:id="rId11"/>
    <p:sldId id="271" r:id="rId12"/>
    <p:sldId id="268" r:id="rId13"/>
    <p:sldId id="273" r:id="rId14"/>
    <p:sldId id="272" r:id="rId15"/>
    <p:sldId id="274" r:id="rId16"/>
    <p:sldId id="275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F319-093A-E7EF-3AC8-E6C623DC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3BF5-8E45-AD30-21CA-8A314051B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0C3AF-A916-4B51-D789-DCCA4CF2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230A-CDD4-4809-A6B2-F2285E905BE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87A7C-C32B-3516-D498-36A0F60B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17715-A201-DCF4-43CA-9BEBD43D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ACCB-44E4-4023-A228-6CE3D98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4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2E43-E977-87A9-2E18-667FFD22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8856F-01C1-E7B5-EFA2-457EFD3A0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C50D-273D-9CFC-D789-8CF73B96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230A-CDD4-4809-A6B2-F2285E905BE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810C3-9F62-1B5A-5CF4-D9701DA4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97B3F-CF15-BCBC-42D4-050F2FCD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ACCB-44E4-4023-A228-6CE3D98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1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43824-E44E-F993-BA3B-4D636512D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9ECCD-D910-2601-8DF2-6CE25AE6A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0CB1E-2DC1-E35B-E841-0D8E2FBB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230A-CDD4-4809-A6B2-F2285E905BE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EE7E9-EAEE-8F13-2FB5-F39F9A44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DEDA7-99EA-5F5B-9924-BAFC8E89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ACCB-44E4-4023-A228-6CE3D98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6388-E208-CFD5-60F9-519F902D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16950-A1C8-C5F6-0D8A-C16AF75D4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7B09-D6AD-3582-C6A1-C8AECBBF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230A-CDD4-4809-A6B2-F2285E905BE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7A2EA-CB2A-15ED-C55C-9F0A6601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330CB-BB58-2EAC-247C-F55259D5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ACCB-44E4-4023-A228-6CE3D98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8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250B-98A0-21E6-E9F1-277C73BD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76C35-94CC-0329-4BFB-C0CCFBD3E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BC4E6-AF7F-6169-B360-386258D5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230A-CDD4-4809-A6B2-F2285E905BE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5D4D3-F609-FA67-B19B-805CA826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D0C0B-8C09-DE58-BE45-67D7F634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ACCB-44E4-4023-A228-6CE3D98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4A07-D9BE-B502-B42E-75896E2F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80BF6-6ADF-CA76-90AC-B68EA08FF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65975-BFAA-AEB6-CB62-6B3E2DA99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B07C2-6994-2D03-ADCD-A8712288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230A-CDD4-4809-A6B2-F2285E905BE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BBC38-E07F-1942-3971-28EE6F7F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A5A95-5234-9417-5650-7BE154E1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ACCB-44E4-4023-A228-6CE3D98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7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8711-1699-CC7F-6694-ADD565EFD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13D7C-A49A-29D4-2B21-4FD0E958D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A3A50-420C-76CA-A64A-F8D275FDE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46EBC-6183-C020-BC34-B7ADB2A4D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A226B-8A46-4CB0-9144-6F6233F6B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467D4-C50C-2E26-3420-3AEF3E6B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230A-CDD4-4809-A6B2-F2285E905BE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66848-87AD-1E83-6CB7-A8F4018E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CD901-B8A7-0673-B1B5-B54D2710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ACCB-44E4-4023-A228-6CE3D98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8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3F55-3D8B-81B5-034D-AECC527E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8B259-33A0-8693-BBA8-2A23CC8C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230A-CDD4-4809-A6B2-F2285E905BE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6EE7C-6EEA-7B91-8810-68D9756E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ADFE8-D1E6-E292-B6BB-B08C4AE4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ACCB-44E4-4023-A228-6CE3D98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5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C4338-4EAA-C964-3AD3-5D73D7E1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230A-CDD4-4809-A6B2-F2285E905BE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42C9A-46E5-A7D9-5BCA-F9E5F782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7F338-DC38-E767-8A49-C4B16100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ACCB-44E4-4023-A228-6CE3D98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1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B89F-14C4-402D-FEE5-A513D291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6A36-9456-EA09-A965-9BF46C82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40F98-FD01-355F-B674-C934B19C8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615CB-D75E-091A-0AD7-EB3BC544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230A-CDD4-4809-A6B2-F2285E905BE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4E4B1-71B1-F504-1564-3DF11812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1043D-9874-1393-94DB-99213135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ACCB-44E4-4023-A228-6CE3D98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4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1974-2CE8-1E78-C849-18FF425B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E24C0-4D5B-FFEC-5865-32C2F96E6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956E7-E40C-DC9C-BB3C-159023833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99C6F-D701-FD65-2675-C77ED503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230A-CDD4-4809-A6B2-F2285E905BE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27F4B-5F69-2A34-5F20-3BAEB44F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51795-C344-4E6F-76CC-80090B87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ACCB-44E4-4023-A228-6CE3D98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E77F9-9ED3-C17D-3CE7-58E918AE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5E0D6-0869-754F-9575-7FC0361E8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2A584-946D-0347-9239-F92C42351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0230A-CDD4-4809-A6B2-F2285E905BE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3077C-53E1-B318-FB4A-97B5C619D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A9EFF-D8FB-4367-8592-48F24F097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3ACCB-44E4-4023-A228-6CE3D98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3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BA81-09C4-2CB7-3BD2-1F52084F6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Earthquakes Through The Decades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CCE2D-9A83-8D81-E3FB-CE0AE5FFF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By Andrew Hunt</a:t>
            </a:r>
          </a:p>
        </p:txBody>
      </p:sp>
    </p:spTree>
    <p:extLst>
      <p:ext uri="{BB962C8B-B14F-4D97-AF65-F5344CB8AC3E}">
        <p14:creationId xmlns:p14="http://schemas.microsoft.com/office/powerpoint/2010/main" val="1110692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0232-9F4B-2A7A-835D-F71A849D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Magnitude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03DA5-C080-5902-32D7-B3D3C10A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things even simpler, more columns were deleted until there was Number index, Depth, Magnitude, and Decade</a:t>
            </a:r>
          </a:p>
          <a:p>
            <a:r>
              <a:rPr lang="en-US" dirty="0"/>
              <a:t>By using the </a:t>
            </a:r>
            <a:r>
              <a:rPr lang="en-US" dirty="0" err="1"/>
              <a:t>groupby</a:t>
            </a:r>
            <a:r>
              <a:rPr lang="en-US" dirty="0"/>
              <a:t> function and calculating the mean of magnitude, I was able to make a chart of the average magnitude per decade</a:t>
            </a:r>
          </a:p>
          <a:p>
            <a:r>
              <a:rPr lang="en-US" dirty="0"/>
              <a:t>With </a:t>
            </a:r>
            <a:r>
              <a:rPr lang="en-US" dirty="0" err="1"/>
              <a:t>hvplot</a:t>
            </a:r>
            <a:r>
              <a:rPr lang="en-US" dirty="0"/>
              <a:t>, was also able to make a line chart for range of magnitudes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13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49B8-9A61-8360-2991-857D7E56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526DE-C6CB-8BC7-A92F-E4E9BE39B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Chart of Ranges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66A1F4-0BD6-4999-0200-2BA297F940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505075"/>
            <a:ext cx="5335588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AE164-9B95-F130-431B-AED48C9F2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Table of Magnitude Averages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64BB4D1-2D0D-77AB-AF2E-E7EB5FBB4C1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505075"/>
            <a:ext cx="5434012" cy="3684588"/>
          </a:xfrm>
        </p:spPr>
      </p:pic>
    </p:spTree>
    <p:extLst>
      <p:ext uri="{BB962C8B-B14F-4D97-AF65-F5344CB8AC3E}">
        <p14:creationId xmlns:p14="http://schemas.microsoft.com/office/powerpoint/2010/main" val="4066911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00B0F0"/>
            </a:gs>
            <a:gs pos="51000">
              <a:srgbClr val="009088"/>
            </a:gs>
            <a:gs pos="33000">
              <a:srgbClr val="0070C0"/>
            </a:gs>
            <a:gs pos="73000">
              <a:srgbClr val="00B050"/>
            </a:gs>
            <a:gs pos="100000">
              <a:srgbClr val="00B05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D17C-A565-3E72-D14B-431A5401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decade had the highest magnitude average?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E9519-2845-65FA-AA89-48098333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1900s had the highest magnitude average</a:t>
            </a:r>
          </a:p>
          <a:p>
            <a:r>
              <a:rPr lang="en-US" dirty="0"/>
              <a:t>However, according to the line chart the 1960s had the biggest range of magnitudes</a:t>
            </a:r>
          </a:p>
        </p:txBody>
      </p:sp>
    </p:spTree>
    <p:extLst>
      <p:ext uri="{BB962C8B-B14F-4D97-AF65-F5344CB8AC3E}">
        <p14:creationId xmlns:p14="http://schemas.microsoft.com/office/powerpoint/2010/main" val="157161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84FC-7DEE-D8F6-4D3B-94608DFC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C4E1-D0B7-7158-AF34-429780B3C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data was already grouped by decade, figuring out depth was the same procedure as figuring out magnitude</a:t>
            </a:r>
          </a:p>
          <a:p>
            <a:r>
              <a:rPr lang="en-US" dirty="0"/>
              <a:t>A line plot was made to show the different depth values and a </a:t>
            </a:r>
            <a:r>
              <a:rPr lang="en-US" dirty="0" err="1"/>
              <a:t>groupby</a:t>
            </a:r>
            <a:r>
              <a:rPr lang="en-US" dirty="0"/>
              <a:t> was used to calculate average depth </a:t>
            </a:r>
            <a:r>
              <a:rPr lang="en-US"/>
              <a:t>per decade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0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E955-120F-667E-EE97-A52B61C0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decade had the highest depth average?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3509D-F4F4-BFE5-BF7A-2C29813E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1980s had the highest average. </a:t>
            </a:r>
          </a:p>
          <a:p>
            <a:r>
              <a:rPr lang="en-US" dirty="0"/>
              <a:t>From the 1970s and after, the average depth is higher than 50, whereas in the 1960s and before the average is less than 50. </a:t>
            </a:r>
          </a:p>
          <a:p>
            <a:r>
              <a:rPr lang="en-US" dirty="0"/>
              <a:t>This leads us to the theory that ripping of tectonic plates over time could be resulting in the average depth increasing over time.</a:t>
            </a:r>
          </a:p>
        </p:txBody>
      </p:sp>
    </p:spTree>
    <p:extLst>
      <p:ext uri="{BB962C8B-B14F-4D97-AF65-F5344CB8AC3E}">
        <p14:creationId xmlns:p14="http://schemas.microsoft.com/office/powerpoint/2010/main" val="1816321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tx1">
                <a:lumMod val="75000"/>
                <a:lumOff val="25000"/>
              </a:schemeClr>
            </a:gs>
            <a:gs pos="51000">
              <a:srgbClr val="009088"/>
            </a:gs>
            <a:gs pos="33000">
              <a:srgbClr val="002060"/>
            </a:gs>
            <a:gs pos="73000">
              <a:srgbClr val="7030A0"/>
            </a:gs>
            <a:gs pos="100000">
              <a:srgbClr val="00B05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9291-C6BE-4090-10D5-666A0744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EDB54-781D-207C-DE2C-5D8DE8450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step was to figure out the correlation between magnitude and depth</a:t>
            </a:r>
          </a:p>
          <a:p>
            <a:r>
              <a:rPr lang="en-US" dirty="0"/>
              <a:t>In order to do that, magnitude values were put in x-axis and depth values were put in y-axis</a:t>
            </a:r>
          </a:p>
        </p:txBody>
      </p:sp>
    </p:spTree>
    <p:extLst>
      <p:ext uri="{BB962C8B-B14F-4D97-AF65-F5344CB8AC3E}">
        <p14:creationId xmlns:p14="http://schemas.microsoft.com/office/powerpoint/2010/main" val="2661825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F302-117E-E662-EA05-A52F30E3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1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475BE-C068-88EE-832D-76A31F4CC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4" y="994611"/>
            <a:ext cx="9593178" cy="5498264"/>
          </a:xfrm>
        </p:spPr>
      </p:pic>
    </p:spTree>
    <p:extLst>
      <p:ext uri="{BB962C8B-B14F-4D97-AF65-F5344CB8AC3E}">
        <p14:creationId xmlns:p14="http://schemas.microsoft.com/office/powerpoint/2010/main" val="2518326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E0D1-B020-ADBB-53AD-5A6EBD0E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depth and magnitude have a correlation?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750F-6736-4E1D-272F-442BC0EA7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No. The line chart moves in several directions. From left to right, right to left, up to down, and down to up. Because of that there is no distinguishable correlation.</a:t>
            </a:r>
          </a:p>
        </p:txBody>
      </p:sp>
    </p:spTree>
    <p:extLst>
      <p:ext uri="{BB962C8B-B14F-4D97-AF65-F5344CB8AC3E}">
        <p14:creationId xmlns:p14="http://schemas.microsoft.com/office/powerpoint/2010/main" val="3790532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DC20-2B61-C57D-2DFC-94D291F1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0000"/>
                </a:highlight>
              </a:rPr>
              <a:t>In conclusion…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D0DFB-5C00-FBC1-AF8B-7B2A1EEAE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0000"/>
                </a:highlight>
              </a:rPr>
              <a:t>Earthquakes are more common in present then they were in past</a:t>
            </a:r>
          </a:p>
          <a:p>
            <a:r>
              <a:rPr lang="en-US" dirty="0">
                <a:highlight>
                  <a:srgbClr val="FF0000"/>
                </a:highlight>
              </a:rPr>
              <a:t>Earthquakes are a result of tectonic plates taring</a:t>
            </a:r>
          </a:p>
          <a:p>
            <a:r>
              <a:rPr lang="en-US" dirty="0">
                <a:highlight>
                  <a:srgbClr val="FF0000"/>
                </a:highlight>
              </a:rPr>
              <a:t>Average depth of earthquakes tends to get higher over time</a:t>
            </a:r>
          </a:p>
          <a:p>
            <a:r>
              <a:rPr lang="en-US" dirty="0">
                <a:highlight>
                  <a:srgbClr val="FF0000"/>
                </a:highlight>
              </a:rPr>
              <a:t>There is no correlation between magnitude and depth</a:t>
            </a:r>
          </a:p>
          <a:p>
            <a:r>
              <a:rPr lang="en-US" dirty="0">
                <a:highlight>
                  <a:srgbClr val="FF0000"/>
                </a:highlight>
              </a:rPr>
              <a:t>You do not want to be in the middle of an earthquake</a:t>
            </a:r>
          </a:p>
        </p:txBody>
      </p:sp>
    </p:spTree>
    <p:extLst>
      <p:ext uri="{BB962C8B-B14F-4D97-AF65-F5344CB8AC3E}">
        <p14:creationId xmlns:p14="http://schemas.microsoft.com/office/powerpoint/2010/main" val="35405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21D1-D420-9492-CB84-C2EBD7C4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That’ll Be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7EAB-D4E0-D6C7-9884-ADC33A38E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decade had the most earthquakes?</a:t>
            </a:r>
          </a:p>
          <a:p>
            <a:r>
              <a:rPr lang="en-US" dirty="0"/>
              <a:t>Are tectonic plates related to earthquakes?</a:t>
            </a:r>
          </a:p>
          <a:p>
            <a:r>
              <a:rPr lang="en-US" dirty="0"/>
              <a:t>Which decade had the highest magnitude average?</a:t>
            </a:r>
          </a:p>
          <a:p>
            <a:r>
              <a:rPr lang="en-US" dirty="0"/>
              <a:t>Which decade had the highest depth average?</a:t>
            </a:r>
          </a:p>
          <a:p>
            <a:r>
              <a:rPr lang="en-US" dirty="0"/>
              <a:t>Do depth and magnitude have a correlation?</a:t>
            </a:r>
          </a:p>
        </p:txBody>
      </p:sp>
    </p:spTree>
    <p:extLst>
      <p:ext uri="{BB962C8B-B14F-4D97-AF65-F5344CB8AC3E}">
        <p14:creationId xmlns:p14="http://schemas.microsoft.com/office/powerpoint/2010/main" val="347623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0"/>
              </a:schemeClr>
            </a:gs>
            <a:gs pos="22000">
              <a:srgbClr val="00B0F0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0E77-BDD4-E42B-29D4-F09338F3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and Reviewing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BF84-CF34-3E6B-41B6-7A157E203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data is the result from a csv on all earthquakes from 1900 to present</a:t>
            </a:r>
          </a:p>
          <a:p>
            <a:r>
              <a:rPr lang="en-US" dirty="0"/>
              <a:t>Since the data spans over 120 years I decided to separate the data into different decades.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0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AF99-BE94-359E-DD30-A406D13F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decade had the most earthquakes?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DFF8-A3D6-236B-A9BB-65B55EED6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831" y="2090550"/>
            <a:ext cx="10515600" cy="4351338"/>
          </a:xfrm>
        </p:spPr>
        <p:txBody>
          <a:bodyPr/>
          <a:lstStyle/>
          <a:p>
            <a:r>
              <a:rPr lang="en-US" dirty="0"/>
              <a:t>The 2010s with 17,748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F6C34-7024-F0C7-CF82-B8843716C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938" y="2475561"/>
            <a:ext cx="9971862" cy="39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980F-DD61-F26D-E8E6-6762FA12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34BD0-5E91-B62D-A614-50589E241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Earthquake count appears to be higher in more recent decades than past decades</a:t>
            </a:r>
          </a:p>
        </p:txBody>
      </p:sp>
    </p:spTree>
    <p:extLst>
      <p:ext uri="{BB962C8B-B14F-4D97-AF65-F5344CB8AC3E}">
        <p14:creationId xmlns:p14="http://schemas.microsoft.com/office/powerpoint/2010/main" val="254010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22000">
              <a:srgbClr val="00B0F0"/>
            </a:gs>
            <a:gs pos="83000">
              <a:srgbClr val="FFC000"/>
            </a:gs>
            <a:gs pos="100000">
              <a:srgbClr val="00B05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DB6D-DCEF-1A9C-3C0E-06CCBAB3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Map of Earthquakes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48465-89B2-DBD8-B4A1-98750D32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dataset had latitude and longitude columns, a </a:t>
            </a:r>
            <a:r>
              <a:rPr lang="en-US" dirty="0" err="1"/>
              <a:t>geoviews</a:t>
            </a:r>
            <a:r>
              <a:rPr lang="en-US" dirty="0"/>
              <a:t> map was able to be made</a:t>
            </a:r>
          </a:p>
          <a:p>
            <a:r>
              <a:rPr lang="en-US" dirty="0"/>
              <a:t>The table had 23 columns and over half of them were dropped (wasn’t necessary, but it made things easier)</a:t>
            </a:r>
          </a:p>
          <a:p>
            <a:r>
              <a:rPr lang="en-US" dirty="0"/>
              <a:t>In order to plot the map, the latitude and longitude columns had to be rounded to two decimal places</a:t>
            </a:r>
          </a:p>
        </p:txBody>
      </p:sp>
    </p:spTree>
    <p:extLst>
      <p:ext uri="{BB962C8B-B14F-4D97-AF65-F5344CB8AC3E}">
        <p14:creationId xmlns:p14="http://schemas.microsoft.com/office/powerpoint/2010/main" val="43094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18FE-7B8D-F154-5B2C-E76D09BC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88496-369B-6108-4AB2-57D9B92BB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Geoviews</a:t>
            </a:r>
            <a:r>
              <a:rPr lang="en-US" dirty="0"/>
              <a:t> Map of Earthquakes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603D2-167E-DB55-197A-AE8AD4B85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Diagram of tectonic plates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34581B-2F18-D9B4-589F-B65F6CB2428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31981"/>
            <a:ext cx="5183188" cy="3430776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918E376-4238-2D92-E9DA-5A1CB67CE8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98719"/>
            <a:ext cx="5157787" cy="3297299"/>
          </a:xfrm>
        </p:spPr>
      </p:pic>
    </p:spTree>
    <p:extLst>
      <p:ext uri="{BB962C8B-B14F-4D97-AF65-F5344CB8AC3E}">
        <p14:creationId xmlns:p14="http://schemas.microsoft.com/office/powerpoint/2010/main" val="147254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">
              <a:schemeClr val="tx1">
                <a:lumMod val="50000"/>
                <a:lumOff val="50000"/>
              </a:schemeClr>
            </a:gs>
            <a:gs pos="33000">
              <a:schemeClr val="accent6">
                <a:lumMod val="60000"/>
                <a:lumOff val="40000"/>
              </a:schemeClr>
            </a:gs>
            <a:gs pos="83000">
              <a:srgbClr val="FFC000"/>
            </a:gs>
            <a:gs pos="100000">
              <a:srgbClr val="00B05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F62E-CFD6-C915-DF53-4909DFEA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tectonic plates related to earthquakes?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CE-30B7-76DA-4247-5B40B34AD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Yes. The outline of the tectonic plates matched exactly with the pattern of earthquakes, leading to evidence that earthquakes result in the taring of tectonic plates.</a:t>
            </a:r>
          </a:p>
        </p:txBody>
      </p:sp>
    </p:spTree>
    <p:extLst>
      <p:ext uri="{BB962C8B-B14F-4D97-AF65-F5344CB8AC3E}">
        <p14:creationId xmlns:p14="http://schemas.microsoft.com/office/powerpoint/2010/main" val="256015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E131-2C92-627C-78FA-3AA40512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Magnitude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A77643-1ED5-3FFC-E06A-98747A5BD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675" y="1690687"/>
            <a:ext cx="6588328" cy="4196765"/>
          </a:xfrm>
        </p:spPr>
      </p:pic>
    </p:spTree>
    <p:extLst>
      <p:ext uri="{BB962C8B-B14F-4D97-AF65-F5344CB8AC3E}">
        <p14:creationId xmlns:p14="http://schemas.microsoft.com/office/powerpoint/2010/main" val="30849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566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Earthquakes Through The Decades</vt:lpstr>
      <vt:lpstr>Questions That’ll Be Answered</vt:lpstr>
      <vt:lpstr>Importing and Reviewing Data</vt:lpstr>
      <vt:lpstr>Which decade had the most earthquakes?</vt:lpstr>
      <vt:lpstr>Side Note</vt:lpstr>
      <vt:lpstr>Making Map of Earthquakes</vt:lpstr>
      <vt:lpstr>Results</vt:lpstr>
      <vt:lpstr>Are tectonic plates related to earthquakes?</vt:lpstr>
      <vt:lpstr>Magnitude</vt:lpstr>
      <vt:lpstr>Exploring Magnitude</vt:lpstr>
      <vt:lpstr>Results</vt:lpstr>
      <vt:lpstr>Which decade had the highest magnitude average?</vt:lpstr>
      <vt:lpstr>Calculating Depth</vt:lpstr>
      <vt:lpstr>Which decade had the highest depth average?</vt:lpstr>
      <vt:lpstr>Final Step</vt:lpstr>
      <vt:lpstr>Results</vt:lpstr>
      <vt:lpstr>Do depth and magnitude have a correlation?</vt:lpstr>
      <vt:lpstr>In conclusion…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Earthquakes Through The Decades</dc:title>
  <dc:creator>Andrew Hunt</dc:creator>
  <cp:lastModifiedBy>Andrew Hunt</cp:lastModifiedBy>
  <cp:revision>19</cp:revision>
  <dcterms:created xsi:type="dcterms:W3CDTF">2023-11-10T02:12:10Z</dcterms:created>
  <dcterms:modified xsi:type="dcterms:W3CDTF">2023-11-13T23:17:57Z</dcterms:modified>
</cp:coreProperties>
</file>