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9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8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/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368281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4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0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4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8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2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97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C15D8-D423-4B2A-AD2C-34B0C0C826F2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E147-C9CD-4536-B9AE-41DFE7445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Main (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Main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85659"/>
              </p:ext>
            </p:extLst>
          </p:nvPr>
        </p:nvGraphicFramePr>
        <p:xfrm>
          <a:off x="8688288" y="476672"/>
          <a:ext cx="3384376" cy="252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웹 사이트를 처음 들어가면 나오는 화면 구성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최근 검색으로 갈 수 있는 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앱 설치를 위한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about,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 profile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각 이벤트 및 메인 </a:t>
                      </a: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carousel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인기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추천 탭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피드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간략히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842963"/>
            <a:ext cx="7506034" cy="53419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65052" y="1130225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1653084" y="1307333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80209" y="1562899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1468241" y="1740007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71952" y="118408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3"/>
          </p:cNvCxnSpPr>
          <p:nvPr/>
        </p:nvCxnSpPr>
        <p:spPr>
          <a:xfrm flipV="1">
            <a:off x="6059984" y="1361189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509068" y="3250045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6" idx="3"/>
          </p:cNvCxnSpPr>
          <p:nvPr/>
        </p:nvCxnSpPr>
        <p:spPr>
          <a:xfrm flipV="1">
            <a:off x="1797100" y="3427153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5441" y="369679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 flipV="1">
            <a:off x="1343473" y="3873899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0237" y="508446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 flipV="1">
            <a:off x="858269" y="5261569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4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챌린지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58102"/>
              </p:ext>
            </p:extLst>
          </p:nvPr>
        </p:nvGraphicFramePr>
        <p:xfrm>
          <a:off x="8688288" y="476672"/>
          <a:ext cx="3384376" cy="252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작성하는 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제목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설명 입력 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최고 인원 입력 폼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추후 수정 가능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카테고리 입력 폼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선택으로 바꿀 예정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날짜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작성 버튼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10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4" y="748665"/>
            <a:ext cx="7907208" cy="563181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5" y="299165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1199457" y="316876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11425" y="3585657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1199457" y="3762765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911425" y="4745999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 flipV="1">
            <a:off x="1199457" y="4923107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11425" y="414981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V="1">
            <a:off x="1199457" y="432692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1425" y="5456044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1199457" y="5633152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711265" y="6106284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 flipV="1">
            <a:off x="4999297" y="6283392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feed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챌린지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88288" y="476672"/>
          <a:ext cx="3384376" cy="252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작성하는 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제목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설명 입력 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최고 인원 입력 폼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추후 수정 가능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카테고리 입력 폼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선택으로 바꿀 예정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날짜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작성 버튼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11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3" y="657225"/>
            <a:ext cx="8144923" cy="579437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4865" y="200613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2" idx="3"/>
          </p:cNvCxnSpPr>
          <p:nvPr/>
        </p:nvCxnSpPr>
        <p:spPr>
          <a:xfrm flipV="1">
            <a:off x="782897" y="218324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13505" y="249381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 flipV="1">
            <a:off x="2601537" y="267092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754705" y="302514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6" idx="3"/>
          </p:cNvCxnSpPr>
          <p:nvPr/>
        </p:nvCxnSpPr>
        <p:spPr>
          <a:xfrm flipV="1">
            <a:off x="2042737" y="3202249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772225" y="3379358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 flipV="1">
            <a:off x="5060257" y="3556466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38881" y="3709263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 flipV="1">
            <a:off x="926913" y="3886371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38881" y="5168985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32" idx="3"/>
          </p:cNvCxnSpPr>
          <p:nvPr/>
        </p:nvCxnSpPr>
        <p:spPr>
          <a:xfrm flipV="1">
            <a:off x="926913" y="5346093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5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Feed-create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챌린지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93286"/>
              </p:ext>
            </p:extLst>
          </p:nvPr>
        </p:nvGraphicFramePr>
        <p:xfrm>
          <a:off x="8688288" y="476672"/>
          <a:ext cx="3384376" cy="227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피드를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작성하는 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이미지 입력 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글 제목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내용 입력 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업로드 버튼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12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3" y="629073"/>
            <a:ext cx="8124038" cy="577172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11425" y="235157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 flipV="1">
            <a:off x="1199457" y="252868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11425" y="3003093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34" idx="3"/>
          </p:cNvCxnSpPr>
          <p:nvPr/>
        </p:nvCxnSpPr>
        <p:spPr>
          <a:xfrm flipV="1">
            <a:off x="1199457" y="3180201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911425" y="3718157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3"/>
          </p:cNvCxnSpPr>
          <p:nvPr/>
        </p:nvCxnSpPr>
        <p:spPr>
          <a:xfrm flipV="1">
            <a:off x="1199457" y="3895265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11425" y="4970925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9" name="직선 화살표 연결선 38"/>
          <p:cNvCxnSpPr>
            <a:stCxn id="38" idx="3"/>
          </p:cNvCxnSpPr>
          <p:nvPr/>
        </p:nvCxnSpPr>
        <p:spPr>
          <a:xfrm flipV="1">
            <a:off x="1199457" y="5148033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087888" y="599708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40" idx="3"/>
          </p:cNvCxnSpPr>
          <p:nvPr/>
        </p:nvCxnSpPr>
        <p:spPr>
          <a:xfrm flipV="1">
            <a:off x="5375920" y="617419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5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챌린지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45926"/>
              </p:ext>
            </p:extLst>
          </p:nvPr>
        </p:nvGraphicFramePr>
        <p:xfrm>
          <a:off x="8688288" y="476672"/>
          <a:ext cx="3384376" cy="276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랭크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Home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화면 버튼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검색 입력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로그아웃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APP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다운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알림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프로필 이동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실시간 랭킹 조회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랭킹 기준 날짜 표시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065345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현재 순위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smtClean="0">
                          <a:latin typeface="+mn-ea"/>
                          <a:ea typeface="+mn-ea"/>
                        </a:rPr>
                        <a:t> 표시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4715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13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" y="799465"/>
            <a:ext cx="8004125" cy="567245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96945" y="115269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1143906" y="1329804"/>
            <a:ext cx="8970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040961" y="62137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328993" y="797986"/>
            <a:ext cx="792088" cy="26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3345" y="79798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4" idx="3"/>
          </p:cNvCxnSpPr>
          <p:nvPr/>
        </p:nvCxnSpPr>
        <p:spPr>
          <a:xfrm flipV="1">
            <a:off x="6401377" y="97509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13345" y="1150723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6" idx="3"/>
          </p:cNvCxnSpPr>
          <p:nvPr/>
        </p:nvCxnSpPr>
        <p:spPr>
          <a:xfrm flipV="1">
            <a:off x="6401377" y="1327831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04857" y="2080868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3"/>
          </p:cNvCxnSpPr>
          <p:nvPr/>
        </p:nvCxnSpPr>
        <p:spPr>
          <a:xfrm flipV="1">
            <a:off x="1392889" y="2257976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104857" y="2611207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30" idx="3"/>
          </p:cNvCxnSpPr>
          <p:nvPr/>
        </p:nvCxnSpPr>
        <p:spPr>
          <a:xfrm flipV="1">
            <a:off x="1392889" y="2788315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357678" y="172665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576338" y="1903759"/>
            <a:ext cx="78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6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Main 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Main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59845"/>
              </p:ext>
            </p:extLst>
          </p:nvPr>
        </p:nvGraphicFramePr>
        <p:xfrm>
          <a:off x="8688288" y="476672"/>
          <a:ext cx="3384376" cy="1538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완료 시 나오는 메인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피드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알림 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로그인 시 로그아웃으로 전환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알림 클릭 시 활성화되면서 표시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5014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1" y="823164"/>
            <a:ext cx="8162952" cy="581502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028492" y="823164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6316524" y="1000272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18326" y="117738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 flipV="1">
            <a:off x="6806358" y="1354489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인증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75242"/>
              </p:ext>
            </p:extLst>
          </p:nvPr>
        </p:nvGraphicFramePr>
        <p:xfrm>
          <a:off x="8688288" y="476672"/>
          <a:ext cx="3384376" cy="227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창 입력 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회원정보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UI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이메일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패스워드 입력 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로그인 버튼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소셜 로그인 버튼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회원정보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1062990"/>
            <a:ext cx="6915150" cy="4914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23852" y="2895828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2211884" y="3072936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923852" y="3449937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2211884" y="3627045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23852" y="3981262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 flipV="1">
            <a:off x="2211884" y="4158370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923852" y="444825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V="1">
            <a:off x="2211884" y="4625359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67868" y="4823963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 flipV="1">
            <a:off x="2355900" y="5001071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0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Signup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인증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23636"/>
              </p:ext>
            </p:extLst>
          </p:nvPr>
        </p:nvGraphicFramePr>
        <p:xfrm>
          <a:off x="8688288" y="476672"/>
          <a:ext cx="3384376" cy="2773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Signup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입력 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동의 체크박스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회원관리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UI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이메일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닉네임 입력 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패스워드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패스워드 확인 입력 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약관 동의 체크박스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회원가입 버튼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회원관리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UI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908685"/>
            <a:ext cx="7705090" cy="548038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32412" y="1869668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2120444" y="2046776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832412" y="2446580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2120444" y="2623688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32412" y="3200599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 flipV="1">
            <a:off x="2120444" y="3377707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32412" y="3863704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V="1">
            <a:off x="2120444" y="4040812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832412" y="4248868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 flipV="1">
            <a:off x="2120444" y="4425976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832412" y="4627337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 flipV="1">
            <a:off x="2120444" y="4804445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20444" y="5204249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 flipV="1">
            <a:off x="2408476" y="5381357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비밀번호찾기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인증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12749"/>
              </p:ext>
            </p:extLst>
          </p:nvPr>
        </p:nvGraphicFramePr>
        <p:xfrm>
          <a:off x="8688288" y="476672"/>
          <a:ext cx="3384376" cy="178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찾기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관련 입력 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이메일 전송 확인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모달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이메일 입력 폼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비밀번호 찾기 버튼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이메일 전송 완료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모달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" y="771843"/>
            <a:ext cx="7797032" cy="55679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71452" y="3250045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2059484" y="3427153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71452" y="4529280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2059484" y="4706388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82652" y="2718719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 flipV="1">
            <a:off x="2770684" y="2895827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1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Profile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73135"/>
              </p:ext>
            </p:extLst>
          </p:nvPr>
        </p:nvGraphicFramePr>
        <p:xfrm>
          <a:off x="8688288" y="476672"/>
          <a:ext cx="3384376" cy="292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개인 프로필 관련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피드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프로필 사진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변경 가능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닉네임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대표 배지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챌린지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팔로워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팔로잉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표시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활동 배지 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진행중인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완료된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관심있는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챌린지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각 목록 이동 가능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피드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6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3" y="825500"/>
            <a:ext cx="8134340" cy="57886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2572" y="2284845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860604" y="2461953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746812" y="1913541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3034844" y="2090649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46812" y="2230160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 flipV="1">
            <a:off x="3034844" y="2407268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46812" y="2716960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 flipV="1">
            <a:off x="3034844" y="2894068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33020" y="2249600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 flipV="1">
            <a:off x="4921052" y="2426708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508676" y="3212638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 flipV="1">
            <a:off x="1796708" y="3389746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8556" y="4084553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1" idx="3"/>
          </p:cNvCxnSpPr>
          <p:nvPr/>
        </p:nvCxnSpPr>
        <p:spPr>
          <a:xfrm flipV="1">
            <a:off x="716588" y="4261661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2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프로필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Profile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55237"/>
              </p:ext>
            </p:extLst>
          </p:nvPr>
        </p:nvGraphicFramePr>
        <p:xfrm>
          <a:off x="8688288" y="476672"/>
          <a:ext cx="3384376" cy="1538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완료된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챌린지와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활동 현황 분석 차트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완료된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챌린지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목록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활동 현황 차트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3" y="955357"/>
            <a:ext cx="7402316" cy="528288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16412" y="2895828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1104444" y="3072936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11425" y="4124263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1199457" y="4301371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0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친구 목록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Profile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90538"/>
              </p:ext>
            </p:extLst>
          </p:nvPr>
        </p:nvGraphicFramePr>
        <p:xfrm>
          <a:off x="8688288" y="476672"/>
          <a:ext cx="3384376" cy="1538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팔로우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클릭 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팔로우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모달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창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팔로우</a:t>
                      </a: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삭제 버튼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8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656273"/>
            <a:ext cx="8165822" cy="579532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54892" y="3250045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1642924" y="3427153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151784" y="3676765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4439816" y="3853873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3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배지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Profile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7640"/>
              </p:ext>
            </p:extLst>
          </p:nvPr>
        </p:nvGraphicFramePr>
        <p:xfrm>
          <a:off x="8688288" y="476672"/>
          <a:ext cx="3384376" cy="1538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배지 현황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대표 배지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현재 가지고 있는 활동 배지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9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8" y="720512"/>
            <a:ext cx="8059202" cy="57197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35052" y="307293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 flipV="1">
            <a:off x="2923084" y="325004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99457" y="4281976"/>
            <a:ext cx="288032" cy="35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 flipV="1">
            <a:off x="1487489" y="4459084"/>
            <a:ext cx="7920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9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497</Words>
  <Application>Microsoft Office PowerPoint</Application>
  <PresentationFormat>와이드스크린</PresentationFormat>
  <Paragraphs>252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9</cp:revision>
  <dcterms:created xsi:type="dcterms:W3CDTF">2021-07-26T07:24:46Z</dcterms:created>
  <dcterms:modified xsi:type="dcterms:W3CDTF">2021-07-26T09:15:25Z</dcterms:modified>
</cp:coreProperties>
</file>