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3570547723"/>
              </p:ext>
            </p:extLst>
          </p:nvPr>
        </p:nvGraphicFramePr>
        <p:xfrm>
          <a:off x="4739640" y="575100"/>
          <a:ext cx="5029560" cy="1463040"/>
        </p:xfrm>
        <a:graphic>
          <a:graphicData uri="http://schemas.openxmlformats.org/drawingml/2006/table">
            <a:tbl>
              <a:tblPr/>
              <a:tblGrid>
                <a:gridCol w="11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smac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40:af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4a:78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8.8.8.8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4a:78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40:af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8.8.8.8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4022395814"/>
              </p:ext>
            </p:extLst>
          </p:nvPr>
        </p:nvGraphicFramePr>
        <p:xfrm>
          <a:off x="2834640" y="3278520"/>
          <a:ext cx="7399354" cy="2245981"/>
        </p:xfrm>
        <a:graphic>
          <a:graphicData uri="http://schemas.openxmlformats.org/drawingml/2006/table">
            <a:tbl>
              <a:tblPr/>
              <a:tblGrid>
                <a:gridCol w="118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2838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38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467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40:af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FFFF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40:af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254.141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254.209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38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4a:78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40:af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4a:78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254.209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40:af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253000" y="25146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2836238" y="2971799"/>
            <a:ext cx="7227828" cy="354629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500" b="0" strike="noStrike" spc="-1" dirty="0">
                <a:latin typeface="Arial"/>
              </a:rPr>
              <a:t>gateway</a:t>
            </a:r>
          </a:p>
          <a:p>
            <a:pPr algn="ctr"/>
            <a:r>
              <a:rPr lang="pt-BR" sz="1500" b="0" strike="noStrike" spc="-1" dirty="0">
                <a:latin typeface="Arial"/>
              </a:rPr>
              <a:t>3a:06:da:cf:4a:78</a:t>
            </a:r>
            <a:endParaRPr lang="en-US" sz="1500" b="0" strike="noStrike" spc="-1" dirty="0">
              <a:latin typeface="Arial"/>
            </a:endParaRPr>
          </a:p>
          <a:p>
            <a:pPr algn="ctr"/>
            <a:r>
              <a:rPr lang="en-US" sz="1500" b="0" strike="noStrike" spc="-1" dirty="0">
                <a:latin typeface="Arial"/>
              </a:rPr>
              <a:t>192.168.254.209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5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00:0f:00:40:3b:10</a:t>
            </a: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192.168.254.154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0116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500" b="0" strike="noStrike" spc="-1" dirty="0">
                <a:latin typeface="Arial"/>
              </a:rPr>
              <a:t>Me</a:t>
            </a:r>
          </a:p>
          <a:p>
            <a:pPr algn="ctr"/>
            <a:r>
              <a:rPr lang="en-US" sz="1500" b="0" strike="noStrike" spc="-1" dirty="0">
                <a:latin typeface="Arial"/>
              </a:rPr>
              <a:t>a0:47:d7:e0:40:af</a:t>
            </a:r>
          </a:p>
          <a:p>
            <a:pPr algn="ctr"/>
            <a:r>
              <a:rPr lang="en-US" sz="1500" b="0" strike="noStrike" spc="-1" dirty="0">
                <a:latin typeface="Arial"/>
              </a:rPr>
              <a:t>192.168.254.141</a:t>
            </a: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39A2D9A9-85BC-267A-D896-5E4B67174B2A}"/>
              </a:ext>
            </a:extLst>
          </p:cNvPr>
          <p:cNvSpPr/>
          <p:nvPr/>
        </p:nvSpPr>
        <p:spPr>
          <a:xfrm>
            <a:off x="457200" y="352044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500" b="0" strike="noStrike" spc="-1" dirty="0">
                <a:latin typeface="Arial"/>
              </a:rPr>
              <a:t>you2</a:t>
            </a: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a0:47:d7:a0:33:98</a:t>
            </a: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192.168.254.41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96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KISIA</cp:lastModifiedBy>
  <cp:revision>14</cp:revision>
  <dcterms:created xsi:type="dcterms:W3CDTF">2020-04-02T04:51:22Z</dcterms:created>
  <dcterms:modified xsi:type="dcterms:W3CDTF">2025-03-14T06:48:47Z</dcterms:modified>
  <dc:language>en-US</dc:language>
</cp:coreProperties>
</file>