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FDF3-CD8B-428A-AB9C-3A3FA6FF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30" y="1470422"/>
            <a:ext cx="7772400" cy="1069848"/>
          </a:xfrm>
        </p:spPr>
        <p:txBody>
          <a:bodyPr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러닝맨</a:t>
            </a:r>
            <a:r>
              <a:rPr lang="ko-KR" altLang="en-US" dirty="0"/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DFCA4-9790-4767-B360-9B37F0B58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030" y="5921789"/>
            <a:ext cx="6437376" cy="594360"/>
          </a:xfrm>
        </p:spPr>
        <p:txBody>
          <a:bodyPr/>
          <a:lstStyle/>
          <a:p>
            <a:r>
              <a:rPr lang="en-US" altLang="ko-KR" dirty="0"/>
              <a:t>ar01 </a:t>
            </a:r>
            <a:r>
              <a:rPr lang="ko-KR" altLang="en-US" dirty="0" err="1"/>
              <a:t>김현서</a:t>
            </a:r>
            <a:r>
              <a:rPr lang="ko-KR" altLang="en-US" dirty="0"/>
              <a:t> </a:t>
            </a:r>
            <a:r>
              <a:rPr lang="en-US" altLang="ko-KR" dirty="0"/>
              <a:t>ar03</a:t>
            </a:r>
            <a:r>
              <a:rPr lang="ko-KR" altLang="en-US" dirty="0"/>
              <a:t> 박영훈</a:t>
            </a:r>
          </a:p>
        </p:txBody>
      </p:sp>
    </p:spTree>
    <p:extLst>
      <p:ext uri="{BB962C8B-B14F-4D97-AF65-F5344CB8AC3E}">
        <p14:creationId xmlns:p14="http://schemas.microsoft.com/office/powerpoint/2010/main" val="3485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F401-E80B-4AA2-9F76-58E2B060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게임방법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B70CA-C202-4C20-BD7B-B713BB815B2D}"/>
              </a:ext>
            </a:extLst>
          </p:cNvPr>
          <p:cNvSpPr txBox="1"/>
          <p:nvPr/>
        </p:nvSpPr>
        <p:spPr>
          <a:xfrm>
            <a:off x="1197453" y="4563611"/>
            <a:ext cx="5396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ko-KR" altLang="en-US" dirty="0" err="1"/>
              <a:t>리셋버튼을</a:t>
            </a:r>
            <a:r>
              <a:rPr lang="ko-KR" altLang="en-US" dirty="0"/>
              <a:t> 누르면</a:t>
            </a:r>
            <a:r>
              <a:rPr lang="en-US" altLang="ko-KR" dirty="0"/>
              <a:t>, </a:t>
            </a:r>
            <a:r>
              <a:rPr lang="ko-KR" altLang="en-US" dirty="0"/>
              <a:t>게임이 시작됩니다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그리고나서 </a:t>
            </a:r>
            <a:r>
              <a:rPr lang="ko-KR" altLang="en-US" dirty="0" err="1"/>
              <a:t>푸쉬버튼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리셋 버튼</a:t>
            </a:r>
            <a:r>
              <a:rPr lang="en-US" altLang="ko-KR" dirty="0"/>
              <a:t>)</a:t>
            </a:r>
            <a:r>
              <a:rPr lang="ko-KR" altLang="en-US" dirty="0"/>
              <a:t>을 누르면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점프를 해서 장애물을 피해가는 게임입니다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4098" name="Picture 2" descr="아두이노로 러닝맨 게임 만들기 : 네이버 블로그">
            <a:extLst>
              <a:ext uri="{FF2B5EF4-FFF2-40B4-BE49-F238E27FC236}">
                <a16:creationId xmlns:a16="http://schemas.microsoft.com/office/drawing/2014/main" id="{0235E938-31A9-47F4-9372-41DA84D5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53" y="1437846"/>
            <a:ext cx="4997699" cy="28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55F2-9861-4464-93FA-B85477E6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필요한 구성품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0" name="Picture 2" descr="https://postfiles.pstatic.net/MjAxOTExMDVfNjcg/MDAxNTcyOTIyNjA3NjUy.ck4cHDwcGPDBX5UdJfw86Cu9yEsYWIeQNsoFCVw83QQg.HTJnt0_-mh3-HQEGD8ysehdZvkdbocxKVR7kpTu2j7gg.PNG.roboholic84/image.png?type=w966">
            <a:extLst>
              <a:ext uri="{FF2B5EF4-FFF2-40B4-BE49-F238E27FC236}">
                <a16:creationId xmlns:a16="http://schemas.microsoft.com/office/drawing/2014/main" id="{1DE597E6-9C21-4455-9008-BB5767F8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8" y="1079504"/>
            <a:ext cx="7902821" cy="16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5989B-0589-4689-B9C6-5983820BCD08}"/>
              </a:ext>
            </a:extLst>
          </p:cNvPr>
          <p:cNvSpPr txBox="1"/>
          <p:nvPr/>
        </p:nvSpPr>
        <p:spPr>
          <a:xfrm>
            <a:off x="620588" y="3098218"/>
            <a:ext cx="7902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ko-KR" altLang="en-US" dirty="0"/>
              <a:t> </a:t>
            </a:r>
            <a:r>
              <a:rPr lang="en-US" altLang="ko-KR" dirty="0"/>
              <a:t>R3 </a:t>
            </a:r>
            <a:r>
              <a:rPr lang="ko-KR" altLang="en-US" dirty="0"/>
              <a:t>호환보드                                     버튼 스위치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err="1"/>
              <a:t>브레드보드</a:t>
            </a:r>
            <a:r>
              <a:rPr lang="ko-KR" altLang="en-US" dirty="0"/>
              <a:t>                                                                    </a:t>
            </a:r>
            <a:r>
              <a:rPr lang="en-US" altLang="ko-KR" dirty="0"/>
              <a:t>220</a:t>
            </a:r>
            <a:r>
              <a:rPr lang="ko-KR" altLang="en-US" dirty="0"/>
              <a:t>옴 저항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USB </a:t>
            </a:r>
            <a:r>
              <a:rPr lang="ko-KR" altLang="en-US" dirty="0"/>
              <a:t>케이블                                                                    가변 저항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점퍼케이블​                                                                     </a:t>
            </a:r>
            <a:r>
              <a:rPr lang="en-US" altLang="ko-KR" dirty="0"/>
              <a:t>16X2 LCD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4" name="Picture 6" descr="아두이노 우노 R3 호환보드 [SZH-EK002] / 디바이스마트">
            <a:extLst>
              <a:ext uri="{FF2B5EF4-FFF2-40B4-BE49-F238E27FC236}">
                <a16:creationId xmlns:a16="http://schemas.microsoft.com/office/drawing/2014/main" id="{1DB243D6-DC47-467C-B135-AEF330FE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98" y="2734587"/>
            <a:ext cx="1339391" cy="10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브레드보드 내부 연결">
            <a:extLst>
              <a:ext uri="{FF2B5EF4-FFF2-40B4-BE49-F238E27FC236}">
                <a16:creationId xmlns:a16="http://schemas.microsoft.com/office/drawing/2014/main" id="{F7747D5E-78EF-4D0B-B906-C3A19D8C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93" y="3616835"/>
            <a:ext cx="1157309" cy="100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아두이노 USB 케이블 - 메이커파츠">
            <a:extLst>
              <a:ext uri="{FF2B5EF4-FFF2-40B4-BE49-F238E27FC236}">
                <a16:creationId xmlns:a16="http://schemas.microsoft.com/office/drawing/2014/main" id="{B5B3B407-3E8B-4F56-B1C3-DF3C266E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13" y="4390713"/>
            <a:ext cx="1271976" cy="11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에듀이노-아두이노 전문 교육쇼핑몰">
            <a:extLst>
              <a:ext uri="{FF2B5EF4-FFF2-40B4-BE49-F238E27FC236}">
                <a16:creationId xmlns:a16="http://schemas.microsoft.com/office/drawing/2014/main" id="{B1D041D3-19B1-478B-A04E-0C5D412A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93" y="5103484"/>
            <a:ext cx="1268830" cy="12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가치창조기술 온라인 쇼핑몰에 오신 것을 환영합니다! ###">
            <a:extLst>
              <a:ext uri="{FF2B5EF4-FFF2-40B4-BE49-F238E27FC236}">
                <a16:creationId xmlns:a16="http://schemas.microsoft.com/office/drawing/2014/main" id="{1423111B-DF01-4535-8D4E-A5619AC5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78" y="2659311"/>
            <a:ext cx="1267528" cy="12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금속피막저항220옴x10개1/4W1%메탈저항220옴모아저항 - 옥션">
            <a:extLst>
              <a:ext uri="{FF2B5EF4-FFF2-40B4-BE49-F238E27FC236}">
                <a16:creationId xmlns:a16="http://schemas.microsoft.com/office/drawing/2014/main" id="{46B37192-06A9-42B8-B766-54754DA4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19" y="3664570"/>
            <a:ext cx="899638" cy="8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가변저항 10K (4개) (AA0026) - 옥션">
            <a:extLst>
              <a:ext uri="{FF2B5EF4-FFF2-40B4-BE49-F238E27FC236}">
                <a16:creationId xmlns:a16="http://schemas.microsoft.com/office/drawing/2014/main" id="{D414CD31-5B68-4BDB-9C1A-60DD23B4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2" y="4290470"/>
            <a:ext cx="1250269" cy="12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한국어  ENGLISH繁體中文简体中文日本語한국어РусскийItalianoPolskiDeutschFrançaisPortuguêsEspañolTürkçeภาษาไทยعربية‎  لغةفارسی 회사 회사소개 생산 시설 경쟁 우위 중요 이벤트들 품질 관리 및 인증 수상 제품 TFT LCD 표준 TFT LCD 모듈  TFT ...">
            <a:extLst>
              <a:ext uri="{FF2B5EF4-FFF2-40B4-BE49-F238E27FC236}">
                <a16:creationId xmlns:a16="http://schemas.microsoft.com/office/drawing/2014/main" id="{22187EDD-F968-42E3-AEAA-09234419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21" y="5336106"/>
            <a:ext cx="1838135" cy="8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6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701A2-25C1-4F1E-95EA-36BC8640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회로도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4" name="Picture 2" descr="https://postfiles.pstatic.net/MjAxOTExMDVfMjkx/MDAxNTcyOTIyNDAwNzk5.pCtPyOEbuNOArm2_CSAPQ9s-7L4dm5TzW74NuEpBDosg.D9VnLmKQ8eNvZQDIe6nL9UXAVOKmqd02SiQJmagsWBMg.PNG.roboholic84/image.png?type=w966">
            <a:extLst>
              <a:ext uri="{FF2B5EF4-FFF2-40B4-BE49-F238E27FC236}">
                <a16:creationId xmlns:a16="http://schemas.microsoft.com/office/drawing/2014/main" id="{D725B9BE-A98A-47A9-BCF6-25FDC045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8" y="1620660"/>
            <a:ext cx="7600426" cy="426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641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37</TotalTime>
  <Words>58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아두이노 러닝맨 게임</vt:lpstr>
      <vt:lpstr>&lt;게임방법&gt;</vt:lpstr>
      <vt:lpstr>&lt;필요한 구성품&gt;</vt:lpstr>
      <vt:lpstr>&lt;회로도&gt;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러닝맨 게임</dc:title>
  <dc:creator>E323_Stud</dc:creator>
  <cp:lastModifiedBy>E323_Stud</cp:lastModifiedBy>
  <cp:revision>4</cp:revision>
  <dcterms:created xsi:type="dcterms:W3CDTF">2021-06-02T07:22:50Z</dcterms:created>
  <dcterms:modified xsi:type="dcterms:W3CDTF">2021-06-02T08:00:16Z</dcterms:modified>
</cp:coreProperties>
</file>